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6/12/2018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Button maker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Pictures or Spirit Wear! Lots of ideas!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2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nine: </a:t>
            </a:r>
            <a:r>
              <a:rPr lang="en-US" sz="4400" dirty="0" smtClean="0"/>
              <a:t>pull handle down until you hear a click and release slowly</a:t>
            </a:r>
            <a:endParaRPr lang="en-US" sz="4400" dirty="0"/>
          </a:p>
        </p:txBody>
      </p:sp>
      <p:pic>
        <p:nvPicPr>
          <p:cNvPr id="8194" name="Picture 2" descr="https://www.wikihow.com/images/thumb/c/cd/Make-a-Button-Pin-Step-13-Version-2.jpg/aid724062-v4-900px-Make-a-Button-Pin-Step-13-Ver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28" y="218186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4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10: </a:t>
            </a:r>
            <a:r>
              <a:rPr lang="en-US" sz="4800" dirty="0" smtClean="0"/>
              <a:t>switch machine to #2 position</a:t>
            </a:r>
            <a:endParaRPr lang="en-US" sz="4800" dirty="0"/>
          </a:p>
        </p:txBody>
      </p:sp>
      <p:pic>
        <p:nvPicPr>
          <p:cNvPr id="9218" name="Picture 2" descr="https://www.wikihow.com/images/thumb/0/04/Make-a-Button-Pin-Step-14-Version-2.jpg/aid724062-v4-900px-Make-a-Button-Pin-Step-14-Ver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1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11: </a:t>
            </a:r>
            <a:r>
              <a:rPr lang="en-US" sz="4800" dirty="0" smtClean="0"/>
              <a:t>Push button on the side to release your finished button</a:t>
            </a:r>
            <a:endParaRPr lang="en-US" sz="4800" dirty="0"/>
          </a:p>
        </p:txBody>
      </p:sp>
      <p:pic>
        <p:nvPicPr>
          <p:cNvPr id="10242" name="Picture 2" descr="https://www.wikihow.com/images/thumb/4/43/Make-a-Button-Pin-Step-16-Version-2.jpg/aid724062-v4-900px-Make-a-Button-Pin-Step-16-Ver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37454" t="37261" r="39610" b="24343"/>
          <a:stretch/>
        </p:blipFill>
        <p:spPr>
          <a:xfrm rot="19939683">
            <a:off x="5062452" y="3134424"/>
            <a:ext cx="2016062" cy="20542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4229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identify and gather materials needed to complete order</a:t>
            </a:r>
            <a:endParaRPr lang="en-US" dirty="0"/>
          </a:p>
        </p:txBody>
      </p:sp>
      <p:pic>
        <p:nvPicPr>
          <p:cNvPr id="1026" name="Picture 2" descr="https://www.wikihow.com/images/thumb/5/5c/Make-a-Button-Pin-Step-1-Version-3.jpg/aid724062-v4-900px-Make-a-Button-Pin-Step-1-Version-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 bwMode="auto">
          <a:xfrm>
            <a:off x="5436113" y="2093976"/>
            <a:ext cx="5401733" cy="38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9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two: </a:t>
            </a:r>
            <a:r>
              <a:rPr lang="en-US" sz="4800" dirty="0" smtClean="0"/>
              <a:t>create design on computer in button maker software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81" t="10417" r="20541" b="9404"/>
          <a:stretch/>
        </p:blipFill>
        <p:spPr>
          <a:xfrm>
            <a:off x="2011680" y="2220685"/>
            <a:ext cx="7471953" cy="44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6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three: Print and cut buttons</a:t>
            </a:r>
            <a:endParaRPr lang="en-US" dirty="0"/>
          </a:p>
        </p:txBody>
      </p:sp>
      <p:pic>
        <p:nvPicPr>
          <p:cNvPr id="2054" name="Picture 6" descr="https://www.wikihow.com/images/thumb/c/cd/Make-a-Button-Pin-Step-2-Version-3.jpg/aid724062-v4-900px-Make-a-Button-Pin-Step-2-Versi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73" y="2093976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0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four: </a:t>
            </a:r>
            <a:r>
              <a:rPr lang="en-US" sz="4000" dirty="0" smtClean="0"/>
              <a:t>place back metal part of button in machine (Clip down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6" name="Picture 4" descr="https://www.wikihow.com/images/thumb/7/78/Make-a-Button-Pin-Step-9-Version-3.jpg/aid724062-v4-900px-Make-a-Button-Pin-Step-9-Version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25" y="2390866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6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five: place front metal part –face up</a:t>
            </a:r>
            <a:endParaRPr lang="en-US" dirty="0"/>
          </a:p>
        </p:txBody>
      </p:sp>
      <p:pic>
        <p:nvPicPr>
          <p:cNvPr id="4100" name="Picture 4" descr="https://www.wikihow.com/images/thumb/3/3b/Make-a-Button-Pin-Step-10-Version-2.jpg/aid724062-v4-900px-Make-a-Button-Pin-Step-10-Ver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08" y="2120900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7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six: position both parts in machine</a:t>
            </a:r>
            <a:endParaRPr lang="en-US" dirty="0"/>
          </a:p>
        </p:txBody>
      </p:sp>
      <p:pic>
        <p:nvPicPr>
          <p:cNvPr id="5122" name="Picture 2" descr="Image result for button machine load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79" y="2242820"/>
            <a:ext cx="7202311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2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seven: place picture on top of front button</a:t>
            </a:r>
            <a:endParaRPr lang="en-US" dirty="0"/>
          </a:p>
        </p:txBody>
      </p:sp>
      <p:pic>
        <p:nvPicPr>
          <p:cNvPr id="6146" name="Picture 2" descr="https://www.wikihow.com/images/thumb/8/85/Make-a-Button-Pin-Step-11-Version-2.jpg/aid724062-v4-900px-Make-a-Button-Pin-Step-11-Ver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81" y="2025106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37454" t="37261" r="39610" b="24343"/>
          <a:stretch/>
        </p:blipFill>
        <p:spPr>
          <a:xfrm rot="943268">
            <a:off x="4692540" y="3587993"/>
            <a:ext cx="1241625" cy="13884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8582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eight: place plastic cover on top of your picture </a:t>
            </a:r>
            <a:endParaRPr lang="en-US" dirty="0"/>
          </a:p>
        </p:txBody>
      </p:sp>
      <p:pic>
        <p:nvPicPr>
          <p:cNvPr id="7170" name="Picture 2" descr="https://www.wikihow.com/images/thumb/a/a2/Make-a-Button-Pin-Step-12-Version-2.jpg/aid724062-v4-900px-Make-a-Button-Pin-Step-12-Ver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68" y="2234111"/>
            <a:ext cx="5401733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52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</TotalTime>
  <Words>130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Rockwell</vt:lpstr>
      <vt:lpstr>Rockwell Condensed</vt:lpstr>
      <vt:lpstr>Wingdings</vt:lpstr>
      <vt:lpstr>Wood Type</vt:lpstr>
      <vt:lpstr>Button maker</vt:lpstr>
      <vt:lpstr>Step one: identify and gather materials needed to complete order</vt:lpstr>
      <vt:lpstr>Step two: create design on computer in button maker software</vt:lpstr>
      <vt:lpstr>Step three: Print and cut buttons</vt:lpstr>
      <vt:lpstr>Step four: place back metal part of button in machine (Clip down)</vt:lpstr>
      <vt:lpstr>Step five: place front metal part –face up</vt:lpstr>
      <vt:lpstr>Step six: position both parts in machine</vt:lpstr>
      <vt:lpstr>Step seven: place picture on top of front button</vt:lpstr>
      <vt:lpstr>Step eight: place plastic cover on top of your picture </vt:lpstr>
      <vt:lpstr>Step nine: pull handle down until you hear a click and release slowly</vt:lpstr>
      <vt:lpstr>Step 10: switch machine to #2 position</vt:lpstr>
      <vt:lpstr>Step 11: Push button on the side to release your finished button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Button maker</dc:title>
  <dc:creator>Jennifer Wall</dc:creator>
  <cp:lastModifiedBy>Jennifer Wall</cp:lastModifiedBy>
  <cp:revision>3</cp:revision>
  <dcterms:created xsi:type="dcterms:W3CDTF">2018-06-12T16:20:28Z</dcterms:created>
  <dcterms:modified xsi:type="dcterms:W3CDTF">2018-06-12T16:39:16Z</dcterms:modified>
</cp:coreProperties>
</file>