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6/13/2018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6/13/2018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6/13/2018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6/13/2018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6/13/2018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6/13/2018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Embroidery machine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3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nine: </a:t>
            </a:r>
            <a:r>
              <a:rPr lang="en-US" sz="4800" dirty="0" smtClean="0"/>
              <a:t>Trace the design</a:t>
            </a:r>
            <a:endParaRPr lang="en-US" sz="4800" dirty="0"/>
          </a:p>
        </p:txBody>
      </p:sp>
      <p:pic>
        <p:nvPicPr>
          <p:cNvPr id="8194" name="Picture 2" descr="Image result for trace the embroidery design machin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034" y="2272210"/>
            <a:ext cx="5591175" cy="370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69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ten: </a:t>
            </a:r>
            <a:r>
              <a:rPr lang="en-US" sz="4800" dirty="0" smtClean="0"/>
              <a:t>Adjust the size on the computer if needed. </a:t>
            </a:r>
            <a:endParaRPr lang="en-US" dirty="0"/>
          </a:p>
        </p:txBody>
      </p:sp>
      <p:pic>
        <p:nvPicPr>
          <p:cNvPr id="9218" name="Picture 2" descr="Image result for adding size on computer for embroider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048" y="2277655"/>
            <a:ext cx="7202311" cy="405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77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eleven: Press the start button</a:t>
            </a:r>
            <a:endParaRPr lang="en-US" dirty="0"/>
          </a:p>
        </p:txBody>
      </p:sp>
      <p:pic>
        <p:nvPicPr>
          <p:cNvPr id="10242" name="Picture 2" descr="https://img.etsystatic.com/il/d61ddb/1457491365/il_570xN.1457491365_6rh9.jpg?version=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147" y="2408283"/>
            <a:ext cx="5064124" cy="405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93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twelve: Monitor the machine until the design is complete</a:t>
            </a:r>
            <a:endParaRPr lang="en-US" dirty="0"/>
          </a:p>
        </p:txBody>
      </p:sp>
      <p:pic>
        <p:nvPicPr>
          <p:cNvPr id="11266" name="Picture 2" descr="Image result for person watching an  embroidery machin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64"/>
          <a:stretch/>
        </p:blipFill>
        <p:spPr bwMode="auto">
          <a:xfrm>
            <a:off x="2414238" y="2007690"/>
            <a:ext cx="5876321" cy="382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38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one: </a:t>
            </a:r>
            <a:r>
              <a:rPr lang="en-US" sz="4800" dirty="0" smtClean="0"/>
              <a:t>identify and gather needed materials to complete order.</a:t>
            </a:r>
            <a:endParaRPr lang="en-US" sz="4800" dirty="0"/>
          </a:p>
        </p:txBody>
      </p:sp>
      <p:pic>
        <p:nvPicPr>
          <p:cNvPr id="1030" name="Picture 6" descr="https://www.wikihow.com/images/thumb/0/01/Monogram-Shoes-Step-1-Version-4.jpg/aid4914355-v4-900px-Monogram-Shoes-Step-1-Version-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4"/>
          <a:stretch/>
        </p:blipFill>
        <p:spPr bwMode="auto">
          <a:xfrm>
            <a:off x="2368731" y="2197793"/>
            <a:ext cx="5928192" cy="429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1271451" y="4223657"/>
            <a:ext cx="3762103" cy="3135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3900491"/>
            <a:ext cx="1341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Item to embroider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22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two: </a:t>
            </a:r>
            <a:r>
              <a:rPr lang="en-US" sz="4800" dirty="0"/>
              <a:t>Open the Embroidery Icon on the computer</a:t>
            </a:r>
            <a:endParaRPr lang="en-US" sz="4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7332" t="215" r="-726" b="21012"/>
          <a:stretch/>
        </p:blipFill>
        <p:spPr>
          <a:xfrm>
            <a:off x="5181600" y="1746431"/>
            <a:ext cx="4649359" cy="4747498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21276499">
            <a:off x="3074125" y="3344718"/>
            <a:ext cx="5320938" cy="9492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35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three: </a:t>
            </a:r>
            <a:r>
              <a:rPr lang="en-US" sz="4800" dirty="0"/>
              <a:t>Create the design in the Embroidery Software </a:t>
            </a:r>
            <a:r>
              <a:rPr lang="en-US" dirty="0">
                <a:solidFill>
                  <a:srgbClr val="FF0000"/>
                </a:solidFill>
              </a:rPr>
              <a:t>(insert name)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2" name="Picture 4" descr="Image result for embroidery softwar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789" y="2408283"/>
            <a:ext cx="6843412" cy="405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59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four: </a:t>
            </a:r>
            <a:r>
              <a:rPr lang="en-US" sz="4800" dirty="0" smtClean="0"/>
              <a:t>Send design to embroidery machine</a:t>
            </a:r>
            <a:endParaRPr lang="en-US" sz="4800" dirty="0"/>
          </a:p>
        </p:txBody>
      </p:sp>
      <p:pic>
        <p:nvPicPr>
          <p:cNvPr id="3074" name="Picture 2" descr="Image result for embroidery machine and comput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807" y="2605492"/>
            <a:ext cx="5385616" cy="303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86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Five: </a:t>
            </a:r>
            <a:r>
              <a:rPr lang="en-US" sz="4800" dirty="0" smtClean="0"/>
              <a:t>Hoop the item in appropriate size frame</a:t>
            </a:r>
            <a:endParaRPr lang="en-US" sz="4800" dirty="0"/>
          </a:p>
        </p:txBody>
      </p:sp>
      <p:pic>
        <p:nvPicPr>
          <p:cNvPr id="4098" name="Picture 2" descr="https://www.wikihow.com/images/thumb/f/f7/Monogram-Shoes-Step-4-Version-4.jpg/aid4914355-v4-900px-Monogram-Shoes-Step-4-Version-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72"/>
          <a:stretch/>
        </p:blipFill>
        <p:spPr bwMode="auto">
          <a:xfrm>
            <a:off x="2969623" y="2459050"/>
            <a:ext cx="5379552" cy="378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13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six: </a:t>
            </a:r>
            <a:r>
              <a:rPr lang="en-US" sz="4800" dirty="0" smtClean="0"/>
              <a:t>Attach the frame to machine</a:t>
            </a:r>
            <a:endParaRPr lang="en-US" dirty="0"/>
          </a:p>
        </p:txBody>
      </p:sp>
      <p:pic>
        <p:nvPicPr>
          <p:cNvPr id="5122" name="Picture 2" descr="https://www.wikihow.com/images/thumb/5/50/Monogram-Shoes-Step-5-Version-4.jpg/aid4914355-v4-900px-Monogram-Shoes-Step-5-Version-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24"/>
          <a:stretch/>
        </p:blipFill>
        <p:spPr bwMode="auto">
          <a:xfrm>
            <a:off x="2612571" y="2032330"/>
            <a:ext cx="6180741" cy="442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63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seven: </a:t>
            </a:r>
            <a:r>
              <a:rPr lang="en-US" sz="5300" dirty="0" smtClean="0"/>
              <a:t>On the machine, select the correct frame size</a:t>
            </a:r>
            <a:endParaRPr lang="en-US" sz="5300" dirty="0"/>
          </a:p>
        </p:txBody>
      </p:sp>
      <p:pic>
        <p:nvPicPr>
          <p:cNvPr id="6146" name="Picture 2" descr="Image result for On the embroidery machine, select the correct frame siz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065" y="2347322"/>
            <a:ext cx="4099123" cy="405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39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eight: </a:t>
            </a:r>
            <a:r>
              <a:rPr lang="en-US" sz="4800" dirty="0" smtClean="0"/>
              <a:t>Select the correct colored thread</a:t>
            </a:r>
            <a:endParaRPr lang="en-US" sz="4800" dirty="0"/>
          </a:p>
        </p:txBody>
      </p:sp>
      <p:pic>
        <p:nvPicPr>
          <p:cNvPr id="7170" name="Picture 2" descr="Image result for colors of threa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017" y="1685472"/>
            <a:ext cx="4216389" cy="469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24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45</TotalTime>
  <Words>123</Words>
  <Application>Microsoft Office PowerPoint</Application>
  <PresentationFormat>Widescreen</PresentationFormat>
  <Paragraphs>14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Rockwell</vt:lpstr>
      <vt:lpstr>Rockwell Condensed</vt:lpstr>
      <vt:lpstr>Wingdings</vt:lpstr>
      <vt:lpstr>Wood Type</vt:lpstr>
      <vt:lpstr>Embroidery machine</vt:lpstr>
      <vt:lpstr>Step one: identify and gather needed materials to complete order.</vt:lpstr>
      <vt:lpstr>Step two: Open the Embroidery Icon on the computer</vt:lpstr>
      <vt:lpstr>Step three: Create the design in the Embroidery Software (insert name)</vt:lpstr>
      <vt:lpstr>Step four: Send design to embroidery machine</vt:lpstr>
      <vt:lpstr>Step Five: Hoop the item in appropriate size frame</vt:lpstr>
      <vt:lpstr>Step six: Attach the frame to machine</vt:lpstr>
      <vt:lpstr>Step seven: On the machine, select the correct frame size</vt:lpstr>
      <vt:lpstr>Step eight: Select the correct colored thread</vt:lpstr>
      <vt:lpstr>Step nine: Trace the design</vt:lpstr>
      <vt:lpstr>Step ten: Adjust the size on the computer if needed. </vt:lpstr>
      <vt:lpstr>Step eleven: Press the start button</vt:lpstr>
      <vt:lpstr>Step twelve: Monitor the machine until the design is complete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Embroidery machine</dc:title>
  <dc:creator>Jennifer Wall</dc:creator>
  <cp:lastModifiedBy>Jennifer Wall</cp:lastModifiedBy>
  <cp:revision>5</cp:revision>
  <dcterms:created xsi:type="dcterms:W3CDTF">2018-06-13T21:50:19Z</dcterms:created>
  <dcterms:modified xsi:type="dcterms:W3CDTF">2018-06-13T22:35:23Z</dcterms:modified>
</cp:coreProperties>
</file>