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6/22/2018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Errand Service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74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one: Decide on which type errands you want to do</a:t>
            </a:r>
            <a:endParaRPr lang="en-US" dirty="0"/>
          </a:p>
        </p:txBody>
      </p:sp>
      <p:pic>
        <p:nvPicPr>
          <p:cNvPr id="1026" name="Picture 2" descr="Image result for errand servic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2" t="42669" r="54131" b="31232"/>
          <a:stretch/>
        </p:blipFill>
        <p:spPr bwMode="auto">
          <a:xfrm>
            <a:off x="363070" y="3025588"/>
            <a:ext cx="6335636" cy="329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rrand servi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1"/>
          <a:stretch/>
        </p:blipFill>
        <p:spPr bwMode="auto">
          <a:xfrm>
            <a:off x="6698705" y="2791291"/>
            <a:ext cx="4100905" cy="319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09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Based Enterprise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Dry-cleaning drop off/pick up</a:t>
            </a:r>
          </a:p>
          <a:p>
            <a:r>
              <a:rPr lang="en-US" sz="2800" dirty="0" smtClean="0"/>
              <a:t>Food Ordering and Pick Up for School Staff (local restaurants)</a:t>
            </a:r>
          </a:p>
          <a:p>
            <a:r>
              <a:rPr lang="en-US" sz="2800" dirty="0" smtClean="0"/>
              <a:t>Farmers Market and Grocery Errands</a:t>
            </a:r>
          </a:p>
          <a:p>
            <a:r>
              <a:rPr lang="en-US" sz="2800" dirty="0" smtClean="0"/>
              <a:t>Local Senior Citizens who may need errand service</a:t>
            </a:r>
          </a:p>
          <a:p>
            <a:r>
              <a:rPr lang="en-US" sz="2800" dirty="0" smtClean="0"/>
              <a:t>Shopping Services</a:t>
            </a:r>
          </a:p>
          <a:p>
            <a:r>
              <a:rPr lang="en-US" sz="2800" dirty="0" smtClean="0"/>
              <a:t>Pet Care Services</a:t>
            </a:r>
          </a:p>
          <a:p>
            <a:r>
              <a:rPr lang="en-US" sz="2800" dirty="0" smtClean="0"/>
              <a:t>Gift Wrapping (especially around holidays)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9029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Two: Create an ordering system</a:t>
            </a:r>
            <a:endParaRPr lang="en-US" dirty="0"/>
          </a:p>
        </p:txBody>
      </p:sp>
      <p:pic>
        <p:nvPicPr>
          <p:cNvPr id="2050" name="Picture 2" descr="Image result for google form for orde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642" y="2120900"/>
            <a:ext cx="7857066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54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65" y="484632"/>
            <a:ext cx="11443447" cy="1609344"/>
          </a:xfrm>
        </p:spPr>
        <p:txBody>
          <a:bodyPr/>
          <a:lstStyle/>
          <a:p>
            <a:r>
              <a:rPr lang="en-US" dirty="0" smtClean="0"/>
              <a:t>Step Three: Advertise and solicit business </a:t>
            </a:r>
            <a:endParaRPr lang="en-US" dirty="0"/>
          </a:p>
        </p:txBody>
      </p:sp>
      <p:pic>
        <p:nvPicPr>
          <p:cNvPr id="3074" name="Picture 2" descr="Image result for errand servi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11" y="2529764"/>
            <a:ext cx="5595743" cy="307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dn.rendering.documents.cimpress.io/v1/vp/preview?instructions_uri=http%3a%2f%2fservices.vistaprint.com%2fsales%2fdocuments%2fpreviewing%2foriondocsignature.aspx%3ftemplate%3d1206395_B73%26hash%3df9859b%26language_id%3d1%26hidebleed%3d1%26scene%3d1022&amp;width=450&amp;height=1000&amp;bgcolor=F0F2F3&amp;quality=100&amp;scene=https%3a%2f%2fservices.vistaprint.com%2fdocuments%2fapi%2fscene%2f1022&amp;category=gp&amp;merchant_metadata=B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1362">
            <a:off x="7067363" y="2975217"/>
            <a:ext cx="42862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24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Four: Map our your route</a:t>
            </a:r>
            <a:endParaRPr lang="en-US" dirty="0"/>
          </a:p>
        </p:txBody>
      </p:sp>
      <p:pic>
        <p:nvPicPr>
          <p:cNvPr id="4098" name="Picture 2" descr="Image result for city ma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619" y="2093976"/>
            <a:ext cx="405130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930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Meet with prospective customers to determine needs</a:t>
            </a:r>
            <a:endParaRPr lang="en-US" dirty="0"/>
          </a:p>
        </p:txBody>
      </p:sp>
      <p:pic>
        <p:nvPicPr>
          <p:cNvPr id="5122" name="Picture 2" descr="Image result for custom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395" y="2362947"/>
            <a:ext cx="6254311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924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 Dependable!</a:t>
            </a:r>
            <a:endParaRPr lang="en-US" dirty="0"/>
          </a:p>
        </p:txBody>
      </p:sp>
      <p:pic>
        <p:nvPicPr>
          <p:cNvPr id="6148" name="Picture 4" descr="Image result for dependab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75012"/>
            <a:ext cx="4638401" cy="441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110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34</TotalTime>
  <Words>93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Rockwell</vt:lpstr>
      <vt:lpstr>Rockwell Condensed</vt:lpstr>
      <vt:lpstr>Wingdings</vt:lpstr>
      <vt:lpstr>Wood Type</vt:lpstr>
      <vt:lpstr>Errand Service</vt:lpstr>
      <vt:lpstr>Step one: Decide on which type errands you want to do</vt:lpstr>
      <vt:lpstr>School Based Enterprise Ideas</vt:lpstr>
      <vt:lpstr>Step Two: Create an ordering system</vt:lpstr>
      <vt:lpstr>Step Three: Advertise and solicit business </vt:lpstr>
      <vt:lpstr>Step Four: Map our your route</vt:lpstr>
      <vt:lpstr>Step 5: Meet with prospective customers to determine needs</vt:lpstr>
      <vt:lpstr>Be Dependable!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Errand Service</dc:title>
  <dc:creator>Jennifer Wall</dc:creator>
  <cp:lastModifiedBy>Jennifer Wall</cp:lastModifiedBy>
  <cp:revision>4</cp:revision>
  <dcterms:created xsi:type="dcterms:W3CDTF">2018-06-23T01:03:45Z</dcterms:created>
  <dcterms:modified xsi:type="dcterms:W3CDTF">2018-06-23T01:38:13Z</dcterms:modified>
</cp:coreProperties>
</file>