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nine: </a:t>
            </a:r>
            <a:r>
              <a:rPr lang="en-US" sz="4400" dirty="0" smtClean="0"/>
              <a:t>pull the handle (arm of the machine) down and lock</a:t>
            </a:r>
            <a:endParaRPr lang="en-US" sz="4400" dirty="0"/>
          </a:p>
        </p:txBody>
      </p:sp>
      <p:pic>
        <p:nvPicPr>
          <p:cNvPr id="8194" name="Picture 2" descr="Image result for pull handle down on heat 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02" y="2869837"/>
            <a:ext cx="646930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274423" y="2264228"/>
            <a:ext cx="1175657" cy="2151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ten: </a:t>
            </a:r>
            <a:r>
              <a:rPr lang="en-US" sz="4800" dirty="0" smtClean="0"/>
              <a:t>when timer is complete lift arm up</a:t>
            </a:r>
            <a:endParaRPr lang="en-US" sz="4800" dirty="0"/>
          </a:p>
        </p:txBody>
      </p:sp>
      <p:pic>
        <p:nvPicPr>
          <p:cNvPr id="9218" name="Picture 2" descr="Image result for tim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6"/>
          <a:stretch/>
        </p:blipFill>
        <p:spPr bwMode="auto">
          <a:xfrm>
            <a:off x="2643775" y="3226888"/>
            <a:ext cx="4994915" cy="20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5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eleven: </a:t>
            </a:r>
            <a:r>
              <a:rPr lang="en-US" sz="4400" dirty="0" smtClean="0"/>
              <a:t>remove shirt from heat press</a:t>
            </a:r>
            <a:endParaRPr lang="en-US" sz="4400" dirty="0"/>
          </a:p>
        </p:txBody>
      </p:sp>
      <p:pic>
        <p:nvPicPr>
          <p:cNvPr id="11266" name="Picture 2" descr="Image result for shirt with transfer paper on 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00" y="2120900"/>
            <a:ext cx="608075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5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twelve: </a:t>
            </a:r>
            <a:r>
              <a:rPr lang="en-US" sz="4400" dirty="0" smtClean="0"/>
              <a:t>peel hot paper quickly and allow shirt to cool</a:t>
            </a:r>
            <a:endParaRPr lang="en-US" sz="4400" dirty="0"/>
          </a:p>
        </p:txBody>
      </p:sp>
      <p:pic>
        <p:nvPicPr>
          <p:cNvPr id="10242" name="Picture 2" descr="Image result for shirt with transfer paper on 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97" y="2120900"/>
            <a:ext cx="719875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8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</a:t>
            </a:r>
            <a:r>
              <a:rPr lang="en-US" sz="4400" dirty="0" smtClean="0"/>
              <a:t>identify and gather needed materials to complete order</a:t>
            </a:r>
            <a:endParaRPr lang="en-US" sz="4400" dirty="0"/>
          </a:p>
        </p:txBody>
      </p:sp>
      <p:pic>
        <p:nvPicPr>
          <p:cNvPr id="1028" name="Picture 4" descr="Product Detai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37" y="2093976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1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</a:t>
            </a:r>
            <a:r>
              <a:rPr lang="en-US" sz="4800" dirty="0" smtClean="0"/>
              <a:t>Open the heat press software on the computer</a:t>
            </a:r>
            <a:endParaRPr lang="en-US" sz="4800" dirty="0"/>
          </a:p>
        </p:txBody>
      </p:sp>
      <p:pic>
        <p:nvPicPr>
          <p:cNvPr id="2050" name="Picture 2" descr="example DTG Epson F2000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132012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</a:t>
            </a:r>
            <a:r>
              <a:rPr lang="en-US" sz="4800" dirty="0" smtClean="0"/>
              <a:t>Create the design on the computer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1" t="32557" r="44602" b="32835"/>
          <a:stretch/>
        </p:blipFill>
        <p:spPr>
          <a:xfrm>
            <a:off x="2002970" y="2168433"/>
            <a:ext cx="7715796" cy="42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print using inkjet printer</a:t>
            </a:r>
            <a:endParaRPr lang="en-US" dirty="0"/>
          </a:p>
        </p:txBody>
      </p:sp>
      <p:pic>
        <p:nvPicPr>
          <p:cNvPr id="3074" name="Picture 2" descr="Image result for ink jet prin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6" y="2627312"/>
            <a:ext cx="5791200" cy="3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4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five: </a:t>
            </a:r>
            <a:r>
              <a:rPr lang="en-US" sz="4800" dirty="0" smtClean="0"/>
              <a:t>Power heat press machine on and allow it to warm up</a:t>
            </a:r>
            <a:endParaRPr lang="en-US" sz="4800" dirty="0"/>
          </a:p>
        </p:txBody>
      </p:sp>
      <p:pic>
        <p:nvPicPr>
          <p:cNvPr id="4098" name="Picture 2" descr="Image result for heat 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60" y="2120900"/>
            <a:ext cx="357963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08366" y="4458789"/>
            <a:ext cx="172429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six: lay shirt flat on press</a:t>
            </a:r>
            <a:endParaRPr lang="en-US" dirty="0"/>
          </a:p>
        </p:txBody>
      </p:sp>
      <p:pic>
        <p:nvPicPr>
          <p:cNvPr id="5122" name="Picture 2" descr="Image result for t-shirt on heat 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238691"/>
            <a:ext cx="5022713" cy="33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 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0" y="2006110"/>
            <a:ext cx="4038079" cy="36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3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seven: </a:t>
            </a:r>
            <a:r>
              <a:rPr lang="en-US" sz="4800" dirty="0" smtClean="0"/>
              <a:t>preheat garment for a few seconds</a:t>
            </a:r>
            <a:endParaRPr lang="en-US" sz="4800" dirty="0"/>
          </a:p>
        </p:txBody>
      </p:sp>
      <p:pic>
        <p:nvPicPr>
          <p:cNvPr id="6146" name="Picture 2" descr="Image result for preheat garment before heat 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3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eight: place transfer paper</a:t>
            </a:r>
            <a:endParaRPr lang="en-US" dirty="0"/>
          </a:p>
        </p:txBody>
      </p:sp>
      <p:pic>
        <p:nvPicPr>
          <p:cNvPr id="7170" name="Picture 2" descr="Image result for transfer paper on heat 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16" y="2093976"/>
            <a:ext cx="519605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09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</TotalTime>
  <Words>122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Wood Type</vt:lpstr>
      <vt:lpstr>Heat press</vt:lpstr>
      <vt:lpstr>Step one: identify and gather needed materials to complete order</vt:lpstr>
      <vt:lpstr>Step two: Open the heat press software on the computer</vt:lpstr>
      <vt:lpstr>Step three: Create the design on the computer </vt:lpstr>
      <vt:lpstr>Step four: print using inkjet printer</vt:lpstr>
      <vt:lpstr>Step five: Power heat press machine on and allow it to warm up</vt:lpstr>
      <vt:lpstr>Step six: lay shirt flat on press</vt:lpstr>
      <vt:lpstr>Step seven: preheat garment for a few seconds</vt:lpstr>
      <vt:lpstr>Step eight: place transfer paper</vt:lpstr>
      <vt:lpstr>Step nine: pull the handle (arm of the machine) down and lock</vt:lpstr>
      <vt:lpstr>Step ten: when timer is complete lift arm up</vt:lpstr>
      <vt:lpstr>Step eleven: remove shirt from heat press</vt:lpstr>
      <vt:lpstr>Step twelve: peel hot paper quickly and allow shirt to cool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press</dc:title>
  <dc:creator>Jennifer Wall</dc:creator>
  <cp:lastModifiedBy>Jennifer Wall</cp:lastModifiedBy>
  <cp:revision>3</cp:revision>
  <dcterms:created xsi:type="dcterms:W3CDTF">2018-06-12T17:19:35Z</dcterms:created>
  <dcterms:modified xsi:type="dcterms:W3CDTF">2018-06-12T17:38:19Z</dcterms:modified>
</cp:coreProperties>
</file>