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6/1/2018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6/1/2018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6/1/2018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6/1/2018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School spirit bracelets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222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nine:</a:t>
            </a:r>
            <a:endParaRPr lang="en-US" dirty="0"/>
          </a:p>
        </p:txBody>
      </p:sp>
      <p:sp>
        <p:nvSpPr>
          <p:cNvPr id="3" name="Content Placeholder 2"/>
          <p:cNvSpPr>
            <a:spLocks noGrp="1"/>
          </p:cNvSpPr>
          <p:nvPr>
            <p:ph idx="1"/>
          </p:nvPr>
        </p:nvSpPr>
        <p:spPr>
          <a:xfrm>
            <a:off x="982762" y="3906665"/>
            <a:ext cx="10058400" cy="4050792"/>
          </a:xfrm>
        </p:spPr>
        <p:txBody>
          <a:bodyPr/>
          <a:lstStyle/>
          <a:p>
            <a:r>
              <a:rPr lang="en-US" b="1" dirty="0"/>
              <a:t/>
            </a:r>
            <a:br>
              <a:rPr lang="en-US" b="1" dirty="0"/>
            </a:br>
            <a:r>
              <a:rPr lang="en-US" b="1" dirty="0"/>
              <a:t>Continue until the bracelet is long enough for your wrist.</a:t>
            </a:r>
            <a:r>
              <a:rPr lang="en-US" dirty="0"/>
              <a:t> You’ve made an awesome bracelet, so you should make sure it fits! Wrap it around your wrist. There should be enough extra room that you (or the person who will wear the bracelet) can fit about two fingers in next to your </a:t>
            </a:r>
            <a:r>
              <a:rPr lang="en-US" dirty="0" smtClean="0"/>
              <a:t>wrist.</a:t>
            </a:r>
            <a:endParaRPr lang="en-US" dirty="0"/>
          </a:p>
        </p:txBody>
      </p:sp>
      <p:pic>
        <p:nvPicPr>
          <p:cNvPr id="4" name="Picture 3"/>
          <p:cNvPicPr>
            <a:picLocks noChangeAspect="1"/>
          </p:cNvPicPr>
          <p:nvPr/>
        </p:nvPicPr>
        <p:blipFill rotWithShape="1">
          <a:blip r:embed="rId2"/>
          <a:srcRect l="15602" t="22050" r="38211" b="37087"/>
          <a:stretch/>
        </p:blipFill>
        <p:spPr>
          <a:xfrm>
            <a:off x="5364481" y="357052"/>
            <a:ext cx="6339839" cy="3155038"/>
          </a:xfrm>
          <a:prstGeom prst="rect">
            <a:avLst/>
          </a:prstGeom>
        </p:spPr>
      </p:pic>
    </p:spTree>
    <p:extLst>
      <p:ext uri="{BB962C8B-B14F-4D97-AF65-F5344CB8AC3E}">
        <p14:creationId xmlns:p14="http://schemas.microsoft.com/office/powerpoint/2010/main" val="169108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219" y="3036244"/>
            <a:ext cx="10058400" cy="1609344"/>
          </a:xfrm>
        </p:spPr>
        <p:txBody>
          <a:bodyPr>
            <a:normAutofit fontScale="90000"/>
          </a:bodyPr>
          <a:lstStyle/>
          <a:p>
            <a:r>
              <a:rPr lang="en-US" dirty="0" smtClean="0"/>
              <a:t>Step ten:</a:t>
            </a:r>
            <a:br>
              <a:rPr lang="en-US" dirty="0" smtClean="0"/>
            </a:br>
            <a:r>
              <a:rPr lang="en-US" dirty="0"/>
              <a:t/>
            </a:r>
            <a:br>
              <a:rPr lang="en-US" dirty="0"/>
            </a:br>
            <a:r>
              <a:rPr lang="en-US" sz="1800" b="1" dirty="0">
                <a:latin typeface="Times New Roman" panose="02020603050405020304" pitchFamily="18" charset="0"/>
                <a:cs typeface="Times New Roman" panose="02020603050405020304" pitchFamily="18" charset="0"/>
              </a:rPr>
              <a:t>Tie the second end of the bracelet into a knot.</a:t>
            </a:r>
            <a:r>
              <a:rPr lang="en-US" sz="1800" dirty="0">
                <a:latin typeface="Times New Roman" panose="02020603050405020304" pitchFamily="18" charset="0"/>
                <a:cs typeface="Times New Roman" panose="02020603050405020304" pitchFamily="18" charset="0"/>
              </a:rPr>
              <a:t> Make sure that the knot doesn’t take up any of the length you need to wear the bracelet.</a:t>
            </a: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15012" t="25248" r="38437" b="30470"/>
          <a:stretch/>
        </p:blipFill>
        <p:spPr>
          <a:xfrm>
            <a:off x="5329646" y="313508"/>
            <a:ext cx="6003291" cy="3212152"/>
          </a:xfrm>
          <a:prstGeom prst="rect">
            <a:avLst/>
          </a:prstGeom>
        </p:spPr>
      </p:pic>
    </p:spTree>
    <p:extLst>
      <p:ext uri="{BB962C8B-B14F-4D97-AF65-F5344CB8AC3E}">
        <p14:creationId xmlns:p14="http://schemas.microsoft.com/office/powerpoint/2010/main" val="94813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Eleven: </a:t>
            </a:r>
            <a:endParaRPr lang="en-US" dirty="0"/>
          </a:p>
        </p:txBody>
      </p:sp>
      <p:sp>
        <p:nvSpPr>
          <p:cNvPr id="3" name="Content Placeholder 2"/>
          <p:cNvSpPr>
            <a:spLocks noGrp="1"/>
          </p:cNvSpPr>
          <p:nvPr>
            <p:ph idx="1"/>
          </p:nvPr>
        </p:nvSpPr>
        <p:spPr>
          <a:xfrm>
            <a:off x="1069848" y="4481431"/>
            <a:ext cx="10058400" cy="4050792"/>
          </a:xfrm>
        </p:spPr>
        <p:txBody>
          <a:bodyPr/>
          <a:lstStyle/>
          <a:p>
            <a:r>
              <a:rPr lang="en-US" b="1"/>
              <a:t>Trim away the additional string.</a:t>
            </a:r>
            <a:r>
              <a:rPr lang="en-US"/>
              <a:t> </a:t>
            </a:r>
            <a:r>
              <a:rPr lang="en-US" dirty="0"/>
              <a:t>If you still have a lot of string left over, you can snip it off with a pair of scissors.</a:t>
            </a:r>
            <a:endParaRPr lang="en-US" dirty="0"/>
          </a:p>
        </p:txBody>
      </p:sp>
      <p:pic>
        <p:nvPicPr>
          <p:cNvPr id="4" name="Picture 3"/>
          <p:cNvPicPr>
            <a:picLocks noChangeAspect="1"/>
          </p:cNvPicPr>
          <p:nvPr/>
        </p:nvPicPr>
        <p:blipFill rotWithShape="1">
          <a:blip r:embed="rId2"/>
          <a:srcRect l="14148" t="35158" r="38505" b="19425"/>
          <a:stretch/>
        </p:blipFill>
        <p:spPr>
          <a:xfrm>
            <a:off x="4545874" y="484631"/>
            <a:ext cx="6844937" cy="3693311"/>
          </a:xfrm>
          <a:prstGeom prst="rect">
            <a:avLst/>
          </a:prstGeom>
        </p:spPr>
      </p:pic>
    </p:spTree>
    <p:extLst>
      <p:ext uri="{BB962C8B-B14F-4D97-AF65-F5344CB8AC3E}">
        <p14:creationId xmlns:p14="http://schemas.microsoft.com/office/powerpoint/2010/main" val="3831499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36" y="4159650"/>
            <a:ext cx="10058400" cy="1609344"/>
          </a:xfrm>
        </p:spPr>
        <p:txBody>
          <a:bodyPr>
            <a:normAutofit fontScale="90000"/>
          </a:bodyPr>
          <a:lstStyle/>
          <a:p>
            <a:r>
              <a:rPr lang="en-US" dirty="0" smtClean="0"/>
              <a:t>Step Twelve:</a:t>
            </a:r>
            <a:br>
              <a:rPr lang="en-US" dirty="0" smtClean="0"/>
            </a:br>
            <a:r>
              <a:rPr lang="en-US" b="1" dirty="0"/>
              <a:t/>
            </a:r>
            <a:br>
              <a:rPr lang="en-US" b="1" dirty="0"/>
            </a:br>
            <a:r>
              <a:rPr lang="en-US" sz="1800" b="1" dirty="0">
                <a:latin typeface="Times New Roman" panose="02020603050405020304" pitchFamily="18" charset="0"/>
                <a:cs typeface="Times New Roman" panose="02020603050405020304" pitchFamily="18" charset="0"/>
              </a:rPr>
              <a:t>Tie the bracelet together.</a:t>
            </a:r>
            <a:r>
              <a:rPr lang="en-US" sz="1800" dirty="0">
                <a:latin typeface="Times New Roman" panose="02020603050405020304" pitchFamily="18" charset="0"/>
                <a:cs typeface="Times New Roman" panose="02020603050405020304" pitchFamily="18" charset="0"/>
              </a:rPr>
              <a:t> Now that you've knotted both ends of the bracelet, just tie the strands of the bracelet together and you’re ready to rock it! If you want your bracelet super snug, have a friend knot the bracelet after you put it on</a:t>
            </a:r>
            <a:r>
              <a:rPr lang="en-US" dirty="0"/>
              <a:t/>
            </a:r>
            <a:br>
              <a:rPr lang="en-US" dirty="0"/>
            </a:br>
            <a:r>
              <a:rPr lang="en-US" dirty="0" smtClean="0"/>
              <a:t/>
            </a:r>
            <a:br>
              <a:rPr lang="en-US" dirty="0" smtClean="0"/>
            </a:br>
            <a:endParaRPr lang="en-US" dirty="0"/>
          </a:p>
        </p:txBody>
      </p:sp>
      <p:pic>
        <p:nvPicPr>
          <p:cNvPr id="4" name="Content Placeholder 3"/>
          <p:cNvPicPr>
            <a:picLocks noGrp="1" noChangeAspect="1"/>
          </p:cNvPicPr>
          <p:nvPr>
            <p:ph idx="1"/>
          </p:nvPr>
        </p:nvPicPr>
        <p:blipFill rotWithShape="1">
          <a:blip r:embed="rId2"/>
          <a:srcRect l="15254" t="26539" r="37348" b="27890"/>
          <a:stretch/>
        </p:blipFill>
        <p:spPr>
          <a:xfrm>
            <a:off x="5753737" y="757646"/>
            <a:ext cx="5088434" cy="2751908"/>
          </a:xfrm>
          <a:prstGeom prst="rect">
            <a:avLst/>
          </a:prstGeom>
        </p:spPr>
      </p:pic>
    </p:spTree>
    <p:extLst>
      <p:ext uri="{BB962C8B-B14F-4D97-AF65-F5344CB8AC3E}">
        <p14:creationId xmlns:p14="http://schemas.microsoft.com/office/powerpoint/2010/main" val="200401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76" y="2557271"/>
            <a:ext cx="10058400" cy="5141105"/>
          </a:xfrm>
        </p:spPr>
        <p:txBody>
          <a:bodyPr>
            <a:normAutofit/>
          </a:bodyPr>
          <a:lstStyle/>
          <a:p>
            <a:r>
              <a:rPr lang="en-US" dirty="0" smtClean="0"/>
              <a:t>Step One: </a:t>
            </a:r>
            <a:br>
              <a:rPr lang="en-US" dirty="0" smtClean="0"/>
            </a:br>
            <a:r>
              <a:rPr lang="en-US" sz="1300" dirty="0">
                <a:latin typeface="Times New Roman" panose="02020603050405020304" pitchFamily="18" charset="0"/>
                <a:cs typeface="Times New Roman" panose="02020603050405020304" pitchFamily="18" charset="0"/>
              </a:rPr>
              <a:t/>
            </a:r>
            <a:br>
              <a:rPr lang="en-US" sz="1300" dirty="0">
                <a:latin typeface="Times New Roman" panose="02020603050405020304" pitchFamily="18" charset="0"/>
                <a:cs typeface="Times New Roman" panose="02020603050405020304" pitchFamily="18" charset="0"/>
              </a:rPr>
            </a:br>
            <a:r>
              <a:rPr lang="en-US" sz="1300" dirty="0" smtClean="0">
                <a:latin typeface="Times New Roman" panose="02020603050405020304" pitchFamily="18" charset="0"/>
                <a:cs typeface="Times New Roman" panose="02020603050405020304" pitchFamily="18" charset="0"/>
              </a:rPr>
              <a:t/>
            </a:r>
            <a:br>
              <a:rPr lang="en-US" sz="13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Choose as many strands of thread as you like, as long as you're using three or more. </a:t>
            </a:r>
            <a:r>
              <a:rPr lang="en-US" sz="1800" dirty="0" smtClean="0">
                <a:latin typeface="Times New Roman" panose="02020603050405020304" pitchFamily="18" charset="0"/>
                <a:cs typeface="Times New Roman" panose="02020603050405020304" pitchFamily="18" charset="0"/>
              </a:rPr>
              <a:t>Go </a:t>
            </a:r>
            <a:r>
              <a:rPr lang="en-US" sz="1800" dirty="0">
                <a:latin typeface="Times New Roman" panose="02020603050405020304" pitchFamily="18" charset="0"/>
                <a:cs typeface="Times New Roman" panose="02020603050405020304" pitchFamily="18" charset="0"/>
              </a:rPr>
              <a:t>for color combinations that you think would make a pretty pattern. Get creative! If you only use one color of thread, you won't be able to create a </a:t>
            </a:r>
            <a:r>
              <a:rPr lang="en-US" sz="1800" dirty="0" smtClean="0">
                <a:latin typeface="Times New Roman" panose="02020603050405020304" pitchFamily="18" charset="0"/>
                <a:cs typeface="Times New Roman" panose="02020603050405020304" pitchFamily="18" charset="0"/>
              </a:rPr>
              <a:t>pattern. Four </a:t>
            </a:r>
            <a:r>
              <a:rPr lang="en-US" sz="1800" dirty="0">
                <a:latin typeface="Times New Roman" panose="02020603050405020304" pitchFamily="18" charset="0"/>
                <a:cs typeface="Times New Roman" panose="02020603050405020304" pitchFamily="18" charset="0"/>
              </a:rPr>
              <a:t>to six strands will make a narrow bracelet, and 6-10 strands will make a thicker one. The more strands you chose, the wider the bracelet will be.</a:t>
            </a:r>
            <a:r>
              <a:rPr lang="en-US" sz="1300" dirty="0">
                <a:latin typeface="Times New Roman" panose="02020603050405020304" pitchFamily="18" charset="0"/>
                <a:cs typeface="Times New Roman" panose="02020603050405020304" pitchFamily="18" charset="0"/>
              </a:rPr>
              <a:t/>
            </a:r>
            <a:br>
              <a:rPr lang="en-US" sz="1300" dirty="0">
                <a:latin typeface="Times New Roman" panose="02020603050405020304" pitchFamily="18" charset="0"/>
                <a:cs typeface="Times New Roman" panose="02020603050405020304" pitchFamily="18" charset="0"/>
              </a:rPr>
            </a:br>
            <a:endParaRPr lang="en-US" sz="13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15133" t="25464" r="36986" b="22302"/>
          <a:stretch/>
        </p:blipFill>
        <p:spPr>
          <a:xfrm>
            <a:off x="4920343" y="705393"/>
            <a:ext cx="6033733" cy="3702519"/>
          </a:xfrm>
          <a:prstGeom prst="rect">
            <a:avLst/>
          </a:prstGeom>
        </p:spPr>
      </p:pic>
    </p:spTree>
    <p:extLst>
      <p:ext uri="{BB962C8B-B14F-4D97-AF65-F5344CB8AC3E}">
        <p14:creationId xmlns:p14="http://schemas.microsoft.com/office/powerpoint/2010/main" val="289667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556" y="4124814"/>
            <a:ext cx="10058400" cy="1609344"/>
          </a:xfrm>
        </p:spPr>
        <p:txBody>
          <a:bodyPr>
            <a:normAutofit fontScale="90000"/>
          </a:bodyPr>
          <a:lstStyle/>
          <a:p>
            <a:r>
              <a:rPr lang="en-US" dirty="0" smtClean="0"/>
              <a:t>Step Two: </a:t>
            </a:r>
            <a:br>
              <a:rPr lang="en-US" dirty="0" smtClean="0"/>
            </a:br>
            <a:r>
              <a:rPr lang="en-US" dirty="0" smtClean="0"/>
              <a:t/>
            </a:r>
            <a:br>
              <a:rPr lang="en-US" dirty="0" smtClean="0"/>
            </a:br>
            <a:r>
              <a:rPr lang="en-US" sz="1800" dirty="0">
                <a:latin typeface="Times New Roman" panose="02020603050405020304" pitchFamily="18" charset="0"/>
                <a:cs typeface="Times New Roman" panose="02020603050405020304" pitchFamily="18" charset="0"/>
              </a:rPr>
              <a:t>Measure a length of thread slightly longer than the distance from your fingertip to your shoulder and then cut it. That way, you’ll have enough thread for the bracelet to stretch around your wrist to create a pattern. It’s better that your string is too long than too short, so cut a longer string when in doubt.</a:t>
            </a:r>
            <a:r>
              <a:rPr lang="en-US" dirty="0" smtClean="0"/>
              <a:t/>
            </a:r>
            <a:br>
              <a:rPr lang="en-US" dirty="0" smtClean="0"/>
            </a:br>
            <a:endParaRPr lang="en-US" dirty="0"/>
          </a:p>
        </p:txBody>
      </p:sp>
      <p:pic>
        <p:nvPicPr>
          <p:cNvPr id="4" name="Content Placeholder 3"/>
          <p:cNvPicPr>
            <a:picLocks noGrp="1" noChangeAspect="1"/>
          </p:cNvPicPr>
          <p:nvPr>
            <p:ph idx="1"/>
          </p:nvPr>
        </p:nvPicPr>
        <p:blipFill rotWithShape="1">
          <a:blip r:embed="rId2"/>
          <a:srcRect l="15375" t="37071" r="37590" b="20367"/>
          <a:stretch/>
        </p:blipFill>
        <p:spPr>
          <a:xfrm>
            <a:off x="3759440" y="465473"/>
            <a:ext cx="7377516" cy="3755135"/>
          </a:xfrm>
          <a:prstGeom prst="rect">
            <a:avLst/>
          </a:prstGeom>
        </p:spPr>
      </p:pic>
    </p:spTree>
    <p:extLst>
      <p:ext uri="{BB962C8B-B14F-4D97-AF65-F5344CB8AC3E}">
        <p14:creationId xmlns:p14="http://schemas.microsoft.com/office/powerpoint/2010/main" val="52137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7" y="3741638"/>
            <a:ext cx="10058400" cy="1609344"/>
          </a:xfrm>
        </p:spPr>
        <p:txBody>
          <a:bodyPr>
            <a:normAutofit/>
          </a:bodyPr>
          <a:lstStyle/>
          <a:p>
            <a:r>
              <a:rPr lang="en-US" dirty="0" smtClean="0"/>
              <a:t>Step Three: </a:t>
            </a:r>
            <a:r>
              <a:rPr lang="en-US" b="1" dirty="0"/>
              <a:t/>
            </a:r>
            <a:br>
              <a:rPr lang="en-US" b="1" dirty="0"/>
            </a:br>
            <a:r>
              <a:rPr lang="en-US" sz="1800" b="1" dirty="0">
                <a:latin typeface="Times New Roman" panose="02020603050405020304" pitchFamily="18" charset="0"/>
                <a:cs typeface="Times New Roman" panose="02020603050405020304" pitchFamily="18" charset="0"/>
              </a:rPr>
              <a:t>Use the first strand to measure the remaining strands.</a:t>
            </a:r>
            <a:r>
              <a:rPr lang="en-US" sz="1800" dirty="0">
                <a:latin typeface="Times New Roman" panose="02020603050405020304" pitchFamily="18" charset="0"/>
                <a:cs typeface="Times New Roman" panose="02020603050405020304" pitchFamily="18" charset="0"/>
              </a:rPr>
              <a:t> You want a nice, even bracelet. Hold the cut strand up to the remaining strands and cut them to be the same length as this strand</a:t>
            </a: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15134" t="28473" r="37589" b="28536"/>
          <a:stretch/>
        </p:blipFill>
        <p:spPr>
          <a:xfrm>
            <a:off x="4154858" y="670561"/>
            <a:ext cx="6469600" cy="3309256"/>
          </a:xfrm>
          <a:prstGeom prst="rect">
            <a:avLst/>
          </a:prstGeom>
        </p:spPr>
      </p:pic>
    </p:spTree>
    <p:extLst>
      <p:ext uri="{BB962C8B-B14F-4D97-AF65-F5344CB8AC3E}">
        <p14:creationId xmlns:p14="http://schemas.microsoft.com/office/powerpoint/2010/main" val="190807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305" y="3793889"/>
            <a:ext cx="10058400" cy="1609344"/>
          </a:xfrm>
        </p:spPr>
        <p:txBody>
          <a:bodyPr>
            <a:normAutofit fontScale="90000"/>
          </a:bodyPr>
          <a:lstStyle/>
          <a:p>
            <a:r>
              <a:rPr lang="en-US" dirty="0" smtClean="0"/>
              <a:t>Step Four: </a:t>
            </a:r>
            <a:br>
              <a:rPr lang="en-US" dirty="0" smtClean="0"/>
            </a:br>
            <a:r>
              <a:rPr lang="en-US" b="1" dirty="0"/>
              <a:t/>
            </a:r>
            <a:br>
              <a:rPr lang="en-US" b="1" dirty="0"/>
            </a:br>
            <a:r>
              <a:rPr lang="en-US" sz="1800" b="1" dirty="0">
                <a:latin typeface="Times New Roman" panose="02020603050405020304" pitchFamily="18" charset="0"/>
                <a:cs typeface="Times New Roman" panose="02020603050405020304" pitchFamily="18" charset="0"/>
              </a:rPr>
              <a:t>Tie the strands in a knot and pin them to a stable </a:t>
            </a:r>
            <a:r>
              <a:rPr lang="en-US" sz="1800" b="1" dirty="0" smtClean="0">
                <a:latin typeface="Times New Roman" panose="02020603050405020304" pitchFamily="18" charset="0"/>
                <a:cs typeface="Times New Roman" panose="02020603050405020304" pitchFamily="18" charset="0"/>
              </a:rPr>
              <a:t>surface.</a:t>
            </a:r>
            <a:r>
              <a:rPr lang="en-US" sz="1800" baseline="300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You </a:t>
            </a:r>
            <a:r>
              <a:rPr lang="en-US" sz="1800" dirty="0">
                <a:latin typeface="Times New Roman" panose="02020603050405020304" pitchFamily="18" charset="0"/>
                <a:cs typeface="Times New Roman" panose="02020603050405020304" pitchFamily="18" charset="0"/>
              </a:rPr>
              <a:t>can pin the bracelet to your pants, to a pillow, or to another stable cloth surface that you won't damage. If you can’t find a safe surface, look no further than your toes! Tie the bracelet around a toe for stability</a:t>
            </a:r>
            <a:r>
              <a:rPr lang="en-US" sz="1800" dirty="0" smtClean="0">
                <a:latin typeface="Times New Roman" panose="02020603050405020304" pitchFamily="18" charset="0"/>
                <a:cs typeface="Times New Roman" panose="02020603050405020304" pitchFamily="18" charset="0"/>
              </a:rPr>
              <a:t>. You </a:t>
            </a:r>
            <a:r>
              <a:rPr lang="en-US" sz="1800" dirty="0">
                <a:latin typeface="Times New Roman" panose="02020603050405020304" pitchFamily="18" charset="0"/>
                <a:cs typeface="Times New Roman" panose="02020603050405020304" pitchFamily="18" charset="0"/>
              </a:rPr>
              <a:t>can also tape it to a surface, or close it in a drawer. However, pinning is better than taping because the pin keeps your bracelet from wriggling out of the proper position.</a:t>
            </a:r>
            <a:r>
              <a:rPr lang="en-US" dirty="0"/>
              <a:t/>
            </a:r>
            <a:br>
              <a:rPr lang="en-US" dirty="0"/>
            </a:br>
            <a:endParaRPr lang="en-US" dirty="0"/>
          </a:p>
        </p:txBody>
      </p:sp>
      <p:pic>
        <p:nvPicPr>
          <p:cNvPr id="4" name="Content Placeholder 3"/>
          <p:cNvPicPr>
            <a:picLocks noGrp="1" noChangeAspect="1"/>
          </p:cNvPicPr>
          <p:nvPr>
            <p:ph idx="1"/>
          </p:nvPr>
        </p:nvPicPr>
        <p:blipFill rotWithShape="1">
          <a:blip r:embed="rId2"/>
          <a:srcRect l="14044" t="34706" r="37711" b="22088"/>
          <a:stretch/>
        </p:blipFill>
        <p:spPr>
          <a:xfrm>
            <a:off x="5103223" y="748937"/>
            <a:ext cx="6130836" cy="3088468"/>
          </a:xfrm>
          <a:prstGeom prst="rect">
            <a:avLst/>
          </a:prstGeom>
        </p:spPr>
      </p:pic>
    </p:spTree>
    <p:extLst>
      <p:ext uri="{BB962C8B-B14F-4D97-AF65-F5344CB8AC3E}">
        <p14:creationId xmlns:p14="http://schemas.microsoft.com/office/powerpoint/2010/main" val="22429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cs typeface="Times New Roman" panose="02020603050405020304" pitchFamily="18" charset="0"/>
              </a:rPr>
              <a:t>Step Five: </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Spread out the threads.</a:t>
            </a:r>
            <a:r>
              <a:rPr lang="en-US" sz="1600" dirty="0">
                <a:latin typeface="Times New Roman" panose="02020603050405020304" pitchFamily="18" charset="0"/>
                <a:cs typeface="Times New Roman" panose="02020603050405020304" pitchFamily="18" charset="0"/>
              </a:rPr>
              <a:t> Before you start getting crafty with knotting, spread out the threads so that the colors are in the order you'd like the striped patterns to be. To make the knotted end of your bracelet less bulky, try not to cross the threads over one another too much.</a:t>
            </a:r>
            <a:endParaRPr lang="en-US" sz="1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15616" t="34706" r="37710" b="21657"/>
          <a:stretch/>
        </p:blipFill>
        <p:spPr>
          <a:xfrm>
            <a:off x="5286104" y="2650534"/>
            <a:ext cx="6347242" cy="3338058"/>
          </a:xfrm>
          <a:prstGeom prst="rect">
            <a:avLst/>
          </a:prstGeom>
        </p:spPr>
      </p:pic>
    </p:spTree>
    <p:extLst>
      <p:ext uri="{BB962C8B-B14F-4D97-AF65-F5344CB8AC3E}">
        <p14:creationId xmlns:p14="http://schemas.microsoft.com/office/powerpoint/2010/main" val="2499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Six: </a:t>
            </a:r>
            <a:endParaRPr lang="en-US" dirty="0"/>
          </a:p>
        </p:txBody>
      </p:sp>
      <p:sp>
        <p:nvSpPr>
          <p:cNvPr id="3" name="Content Placeholder 2"/>
          <p:cNvSpPr>
            <a:spLocks noGrp="1"/>
          </p:cNvSpPr>
          <p:nvPr>
            <p:ph idx="1"/>
          </p:nvPr>
        </p:nvSpPr>
        <p:spPr>
          <a:xfrm>
            <a:off x="686671" y="3889683"/>
            <a:ext cx="10058400" cy="4050792"/>
          </a:xfrm>
        </p:spPr>
        <p:txBody>
          <a:bodyPr/>
          <a:lstStyle/>
          <a:p>
            <a:r>
              <a:rPr lang="en-US" b="1" dirty="0"/>
              <a:t>Pass the first strand over the second strand to tie a knot.</a:t>
            </a:r>
            <a:r>
              <a:rPr lang="en-US" dirty="0"/>
              <a:t> You will need to make the "half-hitch" knot to do this </a:t>
            </a:r>
            <a:r>
              <a:rPr lang="en-US" dirty="0" smtClean="0"/>
              <a:t>correctly.</a:t>
            </a:r>
            <a:endParaRPr lang="en-US" baseline="30000" dirty="0"/>
          </a:p>
          <a:p>
            <a:r>
              <a:rPr lang="en-US" dirty="0" smtClean="0"/>
              <a:t>First</a:t>
            </a:r>
            <a:r>
              <a:rPr lang="en-US" dirty="0"/>
              <a:t>, move the first thread over the top of the 2nd thread. Make sure to leave some of the first strand on the other side so that there is a loop.</a:t>
            </a:r>
          </a:p>
          <a:p>
            <a:r>
              <a:rPr lang="en-US" dirty="0"/>
              <a:t>Bring the first thread behind the second thread and then pull it through the loop.</a:t>
            </a:r>
          </a:p>
          <a:p>
            <a:r>
              <a:rPr lang="en-US" dirty="0"/>
              <a:t>Hold the second thread firmly while you pull on the first thread. As you do this, a knot will move up to the top of the second thread. Now, you’re done with your first knot. Not so bad, right?</a:t>
            </a:r>
          </a:p>
          <a:p>
            <a:endParaRPr lang="en-US" dirty="0"/>
          </a:p>
        </p:txBody>
      </p:sp>
      <p:pic>
        <p:nvPicPr>
          <p:cNvPr id="4" name="Picture 3"/>
          <p:cNvPicPr>
            <a:picLocks noChangeAspect="1"/>
          </p:cNvPicPr>
          <p:nvPr/>
        </p:nvPicPr>
        <p:blipFill rotWithShape="1">
          <a:blip r:embed="rId2"/>
          <a:srcRect l="15211" t="25944" r="37826" b="30974"/>
          <a:stretch/>
        </p:blipFill>
        <p:spPr>
          <a:xfrm>
            <a:off x="5121590" y="275627"/>
            <a:ext cx="6598842" cy="3405051"/>
          </a:xfrm>
          <a:prstGeom prst="rect">
            <a:avLst/>
          </a:prstGeom>
        </p:spPr>
      </p:pic>
    </p:spTree>
    <p:extLst>
      <p:ext uri="{BB962C8B-B14F-4D97-AF65-F5344CB8AC3E}">
        <p14:creationId xmlns:p14="http://schemas.microsoft.com/office/powerpoint/2010/main" val="169529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seven:</a:t>
            </a:r>
            <a:endParaRPr lang="en-US" dirty="0"/>
          </a:p>
        </p:txBody>
      </p:sp>
      <p:sp>
        <p:nvSpPr>
          <p:cNvPr id="3" name="Content Placeholder 2"/>
          <p:cNvSpPr>
            <a:spLocks noGrp="1"/>
          </p:cNvSpPr>
          <p:nvPr>
            <p:ph idx="1"/>
          </p:nvPr>
        </p:nvSpPr>
        <p:spPr>
          <a:xfrm>
            <a:off x="886968" y="3584448"/>
            <a:ext cx="10058400" cy="4050792"/>
          </a:xfrm>
        </p:spPr>
        <p:txBody>
          <a:bodyPr/>
          <a:lstStyle/>
          <a:p>
            <a:r>
              <a:rPr lang="en-US" b="1" dirty="0"/>
              <a:t/>
            </a:r>
            <a:br>
              <a:rPr lang="en-US" b="1" dirty="0"/>
            </a:br>
            <a:r>
              <a:rPr lang="en-US" b="1" dirty="0"/>
              <a:t>Repeat the same knot using the same strands.</a:t>
            </a:r>
            <a:r>
              <a:rPr lang="en-US" dirty="0"/>
              <a:t> After you make the second knot with the first and second strand, you will need to use the first strand to make two knots in the third strand, and then the fourth, and so on. Keep going until there are two knots on every </a:t>
            </a:r>
            <a:r>
              <a:rPr lang="en-US" dirty="0" smtClean="0"/>
              <a:t>strand. Make </a:t>
            </a:r>
            <a:r>
              <a:rPr lang="en-US" dirty="0"/>
              <a:t>sure that you pull on the thread just until you feel resistance. Be careful not to pull too tight! If some knots are tighter than others, the bracelet will look lumpy and uneven instead of neat and sleek</a:t>
            </a:r>
            <a:r>
              <a:rPr lang="en-US" dirty="0" smtClean="0"/>
              <a:t>.</a:t>
            </a:r>
            <a:endParaRPr lang="en-US" dirty="0"/>
          </a:p>
          <a:p>
            <a:r>
              <a:rPr lang="en-US" dirty="0" smtClean="0"/>
              <a:t>Continue knotting the first strand around each successive thread, moving from left to right, until you've knotted all of the strands and the first strand is in the far right position.</a:t>
            </a:r>
          </a:p>
          <a:p>
            <a:endParaRPr lang="en-US" dirty="0"/>
          </a:p>
        </p:txBody>
      </p:sp>
      <p:pic>
        <p:nvPicPr>
          <p:cNvPr id="4" name="Picture 3"/>
          <p:cNvPicPr>
            <a:picLocks noChangeAspect="1"/>
          </p:cNvPicPr>
          <p:nvPr/>
        </p:nvPicPr>
        <p:blipFill rotWithShape="1">
          <a:blip r:embed="rId2"/>
          <a:srcRect l="14937" t="21882" r="37785" b="32197"/>
          <a:stretch/>
        </p:blipFill>
        <p:spPr>
          <a:xfrm>
            <a:off x="5468982" y="156753"/>
            <a:ext cx="6496595" cy="3549421"/>
          </a:xfrm>
          <a:prstGeom prst="rect">
            <a:avLst/>
          </a:prstGeom>
        </p:spPr>
      </p:pic>
    </p:spTree>
    <p:extLst>
      <p:ext uri="{BB962C8B-B14F-4D97-AF65-F5344CB8AC3E}">
        <p14:creationId xmlns:p14="http://schemas.microsoft.com/office/powerpoint/2010/main" val="178774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551" y="3192998"/>
            <a:ext cx="10058400" cy="1609344"/>
          </a:xfrm>
        </p:spPr>
        <p:txBody>
          <a:bodyPr>
            <a:normAutofit fontScale="90000"/>
          </a:bodyPr>
          <a:lstStyle/>
          <a:p>
            <a:r>
              <a:rPr lang="en-US" dirty="0" smtClean="0"/>
              <a:t>Step eight: </a:t>
            </a:r>
            <a:br>
              <a:rPr lang="en-US" dirty="0" smtClean="0"/>
            </a:br>
            <a:r>
              <a:rPr lang="en-US" dirty="0"/>
              <a:t/>
            </a:r>
            <a:br>
              <a:rPr lang="en-US" dirty="0"/>
            </a:br>
            <a:r>
              <a:rPr lang="en-US" b="1" dirty="0"/>
              <a:t/>
            </a:r>
            <a:br>
              <a:rPr lang="en-US" b="1" dirty="0"/>
            </a:br>
            <a:r>
              <a:rPr lang="en-US" sz="1800" b="1" dirty="0">
                <a:latin typeface="Times New Roman" panose="02020603050405020304" pitchFamily="18" charset="0"/>
                <a:cs typeface="Times New Roman" panose="02020603050405020304" pitchFamily="18" charset="0"/>
              </a:rPr>
              <a:t>Start the process again with the far left thread.</a:t>
            </a:r>
            <a:r>
              <a:rPr lang="en-US" sz="1800" dirty="0">
                <a:latin typeface="Times New Roman" panose="02020603050405020304" pitchFamily="18" charset="0"/>
                <a:cs typeface="Times New Roman" panose="02020603050405020304" pitchFamily="18" charset="0"/>
              </a:rPr>
              <a:t> Congrats, you’ve made it through the first round of knots! Let’s keep going. The far left thread will be the new first thread. Every thread will end up on the right when you're done, and you'll start with a new color of thread every time. Repeat the double knot technique with the far left strand, moving from left to right until the strand is in the far right position</a:t>
            </a:r>
            <a:endParaRPr lang="en-US" sz="1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15375" t="33179" r="38437" b="22540"/>
          <a:stretch/>
        </p:blipFill>
        <p:spPr>
          <a:xfrm>
            <a:off x="5293505" y="627016"/>
            <a:ext cx="5834743" cy="3146481"/>
          </a:xfrm>
          <a:prstGeom prst="rect">
            <a:avLst/>
          </a:prstGeom>
        </p:spPr>
      </p:pic>
    </p:spTree>
    <p:extLst>
      <p:ext uri="{BB962C8B-B14F-4D97-AF65-F5344CB8AC3E}">
        <p14:creationId xmlns:p14="http://schemas.microsoft.com/office/powerpoint/2010/main" val="3864020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32</TotalTime>
  <Words>58</Words>
  <Application>Microsoft Office PowerPoint</Application>
  <PresentationFormat>Widescreen</PresentationFormat>
  <Paragraphs>21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Rockwell</vt:lpstr>
      <vt:lpstr>Rockwell Condensed</vt:lpstr>
      <vt:lpstr>Times New Roman</vt:lpstr>
      <vt:lpstr>Wingdings</vt:lpstr>
      <vt:lpstr>Wood Type</vt:lpstr>
      <vt:lpstr>School spirit bracelets</vt:lpstr>
      <vt:lpstr>Step One:    Choose as many strands of thread as you like, as long as you're using three or more. Go for color combinations that you think would make a pretty pattern. Get creative! If you only use one color of thread, you won't be able to create a pattern. Four to six strands will make a narrow bracelet, and 6-10 strands will make a thicker one. The more strands you chose, the wider the bracelet will be. </vt:lpstr>
      <vt:lpstr>Step Two:   Measure a length of thread slightly longer than the distance from your fingertip to your shoulder and then cut it. That way, you’ll have enough thread for the bracelet to stretch around your wrist to create a pattern. It’s better that your string is too long than too short, so cut a longer string when in doubt. </vt:lpstr>
      <vt:lpstr>Step Three:  Use the first strand to measure the remaining strands. You want a nice, even bracelet. Hold the cut strand up to the remaining strands and cut them to be the same length as this strand</vt:lpstr>
      <vt:lpstr>Step Four:   Tie the strands in a knot and pin them to a stable surface. You can pin the bracelet to your pants, to a pillow, or to another stable cloth surface that you won't damage. If you can’t find a safe surface, look no further than your toes! Tie the bracelet around a toe for stability. You can also tape it to a surface, or close it in a drawer. However, pinning is better than taping because the pin keeps your bracelet from wriggling out of the proper position. </vt:lpstr>
      <vt:lpstr>Step Five:    Spread out the threads. Before you start getting crafty with knotting, spread out the threads so that the colors are in the order you'd like the striped patterns to be. To make the knotted end of your bracelet less bulky, try not to cross the threads over one another too much.</vt:lpstr>
      <vt:lpstr>Step Six: </vt:lpstr>
      <vt:lpstr>Step seven:</vt:lpstr>
      <vt:lpstr>Step eight:    Start the process again with the far left thread. Congrats, you’ve made it through the first round of knots! Let’s keep going. The far left thread will be the new first thread. Every thread will end up on the right when you're done, and you'll start with a new color of thread every time. Repeat the double knot technique with the far left strand, moving from left to right until the strand is in the far right position</vt:lpstr>
      <vt:lpstr>Step nine:</vt:lpstr>
      <vt:lpstr>Step ten:  Tie the second end of the bracelet into a knot. Make sure that the knot doesn’t take up any of the length you need to wear the bracelet.</vt:lpstr>
      <vt:lpstr>Step Eleven: </vt:lpstr>
      <vt:lpstr>Step Twelve:  Tie the bracelet together. Now that you've knotted both ends of the bracelet, just tie the strands of the bracelet together and you’re ready to rock it! If you want your bracelet super snug, have a friend knot the bracelet after you put it 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spirit bracelets</dc:title>
  <dc:creator>Jennifer Wall</dc:creator>
  <cp:lastModifiedBy>Jennifer Wall</cp:lastModifiedBy>
  <cp:revision>4</cp:revision>
  <dcterms:created xsi:type="dcterms:W3CDTF">2018-06-01T20:46:57Z</dcterms:created>
  <dcterms:modified xsi:type="dcterms:W3CDTF">2018-06-01T21:19:04Z</dcterms:modified>
</cp:coreProperties>
</file>