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FFB9B-9FB8-469E-96F9-4D32314110B6}" type="datetimeFigureOut">
              <a:rPr lang="en-US" smtClean="0"/>
              <a:t>6/12/2018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1859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6/12/2018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0240828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6/12/2018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8443663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6/12/2018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88749865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6/12/2018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6013127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6/12/2018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35017744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6/12/2018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2246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6/12/2018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9794083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6/12/2018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3560423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800" y="2063396"/>
            <a:ext cx="10394707" cy="331118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BDC27-E420-4878-9EE6-7B9656D6442A}" type="datetimeFigureOut">
              <a:rPr lang="en-US" dirty="0"/>
              <a:t>6/12/2018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7921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6/12/2018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1114673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F47CF-67C9-420C-80A5-E2069FF0C2DF}" type="datetimeFigureOut">
              <a:rPr lang="en-US" smtClean="0"/>
              <a:t>6/12/2018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6017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6/12/2018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2232588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6/12/2018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1794006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649AC-CB8F-4FF1-9A34-5861C74DD0A7}" type="datetimeFigureOut">
              <a:rPr lang="en-US" smtClean="0"/>
              <a:t>6/12/2018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3266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5CECA-2D3A-4680-9B49-752200DE467C}" type="datetimeFigureOut">
              <a:rPr lang="en-US" smtClean="0"/>
              <a:t>6/12/2018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2691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6/12/2018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058277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F78E3-FDA3-4D28-AAA2-0B81F349A39D}" type="datetimeFigureOut">
              <a:rPr lang="en-US" smtClean="0"/>
              <a:t>6/12/2018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8522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35BB1C6-BF8F-4481-8AB2-603A1C8A906A}" type="datetimeFigureOut">
              <a:rPr lang="en-US" smtClean="0"/>
              <a:t>6/12/2018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343233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  <p:sldLayoutId id="2147483714" r:id="rId13"/>
    <p:sldLayoutId id="2147483715" r:id="rId14"/>
    <p:sldLayoutId id="2147483716" r:id="rId15"/>
    <p:sldLayoutId id="2147483717" r:id="rId16"/>
    <p:sldLayoutId id="2147483718" r:id="rId17"/>
    <p:sldLayoutId id="2147483719" r:id="rId18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Slogan Game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Can you guess the product or business?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84076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5366" y="2397275"/>
            <a:ext cx="8534400" cy="1507067"/>
          </a:xfrm>
        </p:spPr>
        <p:txBody>
          <a:bodyPr/>
          <a:lstStyle/>
          <a:p>
            <a:pPr algn="ctr"/>
            <a:r>
              <a:rPr lang="en-US" dirty="0" smtClean="0"/>
              <a:t>The best a man can get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10959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cdn2.hubspot.net/hub/53/file-2391326804-png/Agency_Post/Guess_Tagline/13logo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4666" y="1095103"/>
            <a:ext cx="5873949" cy="3614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12308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18704" y="2240520"/>
            <a:ext cx="8534400" cy="1507067"/>
          </a:xfrm>
        </p:spPr>
        <p:txBody>
          <a:bodyPr/>
          <a:lstStyle/>
          <a:p>
            <a:r>
              <a:rPr lang="en-US" dirty="0" smtClean="0"/>
              <a:t>Think different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07667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s://upload.wikimedia.org/wikipedia/commons/thumb/d/d0/Apple_logo_Think_Different_vectorized.svg/604px-Apple_logo_Think_Different_vectorized.svg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0954" y="1182189"/>
            <a:ext cx="5730450" cy="3614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12063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The Happiest Place on Earth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51757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cdn2.hubspot.net/hub/53/file-2390442334-png/Agency_Post/Guess_Tagline/1logo.pn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9450" y="1297396"/>
            <a:ext cx="5381228" cy="3311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47387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Bet You can’t eat just one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21471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cdn2.hubspot.net/hub/53/file-2386018693-png/Agency_Post/Guess_Tagline/4logo.pn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0741" y="1001304"/>
            <a:ext cx="5381228" cy="3311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50583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The taste of a new generation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86844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cdn2.hubspot.net/hub/53/file-2391160794-png/Agency_Post/Guess_Tagline/6logo.pn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9450" y="1410607"/>
            <a:ext cx="5381228" cy="3311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69832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Get your own box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87867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cdn2.hubspot.net/hub/53/file-2402399915-png/Agency_Post/Guess_Tagline/10logo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4438" y="685800"/>
            <a:ext cx="7173105" cy="45915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9833532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8</TotalTime>
  <Words>39</Words>
  <Application>Microsoft Office PowerPoint</Application>
  <PresentationFormat>Widescreen</PresentationFormat>
  <Paragraphs>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Century Gothic</vt:lpstr>
      <vt:lpstr>Wingdings 3</vt:lpstr>
      <vt:lpstr>Slice</vt:lpstr>
      <vt:lpstr>Slogan Game</vt:lpstr>
      <vt:lpstr>The Happiest Place on Earth</vt:lpstr>
      <vt:lpstr>PowerPoint Presentation</vt:lpstr>
      <vt:lpstr>Bet You can’t eat just one</vt:lpstr>
      <vt:lpstr>PowerPoint Presentation</vt:lpstr>
      <vt:lpstr>The taste of a new generation</vt:lpstr>
      <vt:lpstr>PowerPoint Presentation</vt:lpstr>
      <vt:lpstr>Get your own box</vt:lpstr>
      <vt:lpstr>PowerPoint Presentation</vt:lpstr>
      <vt:lpstr>The best a man can get</vt:lpstr>
      <vt:lpstr>PowerPoint Presentation</vt:lpstr>
      <vt:lpstr>Think different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Slogan Game</dc:title>
  <dc:creator>Jennifer Wall</dc:creator>
  <cp:lastModifiedBy>Jennifer Wall</cp:lastModifiedBy>
  <cp:revision>1</cp:revision>
  <dcterms:created xsi:type="dcterms:W3CDTF">2018-06-11T15:03:56Z</dcterms:created>
  <dcterms:modified xsi:type="dcterms:W3CDTF">2018-06-12T16:51:36Z</dcterms:modified>
</cp:coreProperties>
</file>