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0" r:id="rId4"/>
    <p:sldId id="261" r:id="rId5"/>
    <p:sldId id="259"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dobe.com/products/illustrator.html" TargetMode="External"/><Relationship Id="rId2" Type="http://schemas.openxmlformats.org/officeDocument/2006/relationships/hyperlink" Target="http://www.coreldraw.com/rw/" TargetMode="External"/><Relationship Id="rId1" Type="http://schemas.openxmlformats.org/officeDocument/2006/relationships/slideLayout" Target="../slideLayouts/slideLayout2.xml"/><Relationship Id="rId4" Type="http://schemas.openxmlformats.org/officeDocument/2006/relationships/hyperlink" Target="http://www.autodesk.com/products/autocad/overvie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183" y="1432223"/>
            <a:ext cx="11068594" cy="3035808"/>
          </a:xfrm>
        </p:spPr>
        <p:txBody>
          <a:bodyPr/>
          <a:lstStyle/>
          <a:p>
            <a:r>
              <a:rPr lang="en-US" dirty="0" smtClean="0"/>
              <a:t>Vinyl Cutting machine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6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Apply transfer tape </a:t>
            </a:r>
            <a:endParaRPr lang="en-US" dirty="0"/>
          </a:p>
        </p:txBody>
      </p:sp>
      <p:sp>
        <p:nvSpPr>
          <p:cNvPr id="3" name="Content Placeholder 2"/>
          <p:cNvSpPr>
            <a:spLocks noGrp="1"/>
          </p:cNvSpPr>
          <p:nvPr>
            <p:ph sz="half" idx="1"/>
          </p:nvPr>
        </p:nvSpPr>
        <p:spPr/>
        <p:txBody>
          <a:bodyPr>
            <a:normAutofit/>
          </a:bodyPr>
          <a:lstStyle/>
          <a:p>
            <a:r>
              <a:rPr lang="en-US" b="1" dirty="0"/>
              <a:t>Apply transfer </a:t>
            </a:r>
            <a:r>
              <a:rPr lang="en-US" b="1" dirty="0" smtClean="0"/>
              <a:t>tape, masking tape, contact paper, etc.</a:t>
            </a:r>
          </a:p>
          <a:p>
            <a:pPr marL="0" indent="0">
              <a:buNone/>
            </a:pPr>
            <a:endParaRPr lang="en-US" b="1" dirty="0" smtClean="0"/>
          </a:p>
          <a:p>
            <a:r>
              <a:rPr lang="en-US" dirty="0" smtClean="0"/>
              <a:t>With </a:t>
            </a:r>
            <a:r>
              <a:rPr lang="en-US" dirty="0"/>
              <a:t>your image weeded, the next step to take will be to transfer your image from the release liner to the target surface. </a:t>
            </a:r>
            <a:endParaRPr lang="en-US" dirty="0"/>
          </a:p>
        </p:txBody>
      </p:sp>
      <p:pic>
        <p:nvPicPr>
          <p:cNvPr id="8194" name="Picture 2" descr="Image result for apply transfer tape to viny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4728" y="1933303"/>
            <a:ext cx="5867643" cy="33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1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seven: Prepare your surface</a:t>
            </a:r>
            <a:endParaRPr lang="en-US" dirty="0"/>
          </a:p>
        </p:txBody>
      </p:sp>
      <p:sp>
        <p:nvSpPr>
          <p:cNvPr id="3" name="Content Placeholder 2"/>
          <p:cNvSpPr>
            <a:spLocks noGrp="1"/>
          </p:cNvSpPr>
          <p:nvPr>
            <p:ph sz="half" idx="1"/>
          </p:nvPr>
        </p:nvSpPr>
        <p:spPr/>
        <p:txBody>
          <a:bodyPr>
            <a:normAutofit/>
          </a:bodyPr>
          <a:lstStyle/>
          <a:p>
            <a:r>
              <a:rPr lang="en-US" b="1" dirty="0" smtClean="0"/>
              <a:t>Prepare </a:t>
            </a:r>
            <a:r>
              <a:rPr lang="en-US" b="1" dirty="0"/>
              <a:t>your target surface.</a:t>
            </a:r>
            <a:r>
              <a:rPr lang="en-US" dirty="0"/>
              <a:t> </a:t>
            </a:r>
            <a:endParaRPr lang="en-US" dirty="0" smtClean="0"/>
          </a:p>
          <a:p>
            <a:endParaRPr lang="en-US" dirty="0" smtClean="0"/>
          </a:p>
          <a:p>
            <a:r>
              <a:rPr lang="en-US" dirty="0" smtClean="0"/>
              <a:t>Your </a:t>
            </a:r>
            <a:r>
              <a:rPr lang="en-US" dirty="0"/>
              <a:t>target surface should be prepared by cleaning with rubbing alcohol or other similar cleaner to remove grease, oil and dirt. </a:t>
            </a:r>
            <a:endParaRPr lang="en-US" dirty="0" smtClean="0"/>
          </a:p>
        </p:txBody>
      </p:sp>
      <p:pic>
        <p:nvPicPr>
          <p:cNvPr id="9218" name="Picture 2" descr="https://www.wikihow.com/images/thumb/3/30/Cut-Vinyl-Using-a-Vinyl-Cutter-Step-13.jpg/aid2750509-v4-900px-Cut-Vinyl-Using-a-Vinyl-Cutter-Step-13.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3" t="-1222" r="-183" b="6087"/>
          <a:stretch/>
        </p:blipFill>
        <p:spPr bwMode="auto">
          <a:xfrm>
            <a:off x="6373686" y="2093977"/>
            <a:ext cx="4754562" cy="339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2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eight: Apply your graphics</a:t>
            </a:r>
            <a:endParaRPr lang="en-US" dirty="0"/>
          </a:p>
        </p:txBody>
      </p:sp>
      <p:sp>
        <p:nvSpPr>
          <p:cNvPr id="3" name="Content Placeholder 2"/>
          <p:cNvSpPr>
            <a:spLocks noGrp="1"/>
          </p:cNvSpPr>
          <p:nvPr>
            <p:ph sz="half" idx="1"/>
          </p:nvPr>
        </p:nvSpPr>
        <p:spPr/>
        <p:txBody>
          <a:bodyPr>
            <a:normAutofit lnSpcReduction="10000"/>
          </a:bodyPr>
          <a:lstStyle/>
          <a:p>
            <a:r>
              <a:rPr lang="en-US" b="1" dirty="0"/>
              <a:t>Apply your </a:t>
            </a:r>
            <a:r>
              <a:rPr lang="en-US" b="1" dirty="0" smtClean="0"/>
              <a:t>graphics</a:t>
            </a:r>
          </a:p>
          <a:p>
            <a:r>
              <a:rPr lang="en-US" dirty="0" smtClean="0"/>
              <a:t>Peel </a:t>
            </a:r>
            <a:r>
              <a:rPr lang="en-US" dirty="0"/>
              <a:t>the transfer tape away from the release liner and your graphics should come with your transfer tape. </a:t>
            </a:r>
            <a:endParaRPr lang="en-US" dirty="0" smtClean="0"/>
          </a:p>
          <a:p>
            <a:r>
              <a:rPr lang="en-US" dirty="0" smtClean="0"/>
              <a:t>If </a:t>
            </a:r>
            <a:r>
              <a:rPr lang="en-US" dirty="0"/>
              <a:t>they don't, push the transfer tape back down and use your squeegee again to stick the transfer tape to the decal</a:t>
            </a:r>
            <a:r>
              <a:rPr lang="en-US" dirty="0" smtClean="0"/>
              <a:t>.</a:t>
            </a:r>
          </a:p>
          <a:p>
            <a:r>
              <a:rPr lang="en-US" dirty="0" smtClean="0"/>
              <a:t> </a:t>
            </a:r>
            <a:r>
              <a:rPr lang="en-US" dirty="0"/>
              <a:t>Take this </a:t>
            </a:r>
            <a:r>
              <a:rPr lang="en-US" dirty="0" smtClean="0"/>
              <a:t>decal </a:t>
            </a:r>
            <a:r>
              <a:rPr lang="en-US" dirty="0"/>
              <a:t>and apply it to the target surface. From there, use your squeegee </a:t>
            </a:r>
            <a:r>
              <a:rPr lang="en-US" dirty="0" smtClean="0"/>
              <a:t>to </a:t>
            </a:r>
            <a:r>
              <a:rPr lang="en-US" dirty="0"/>
              <a:t>smooth your decal on your target surface removing all air bubbles. </a:t>
            </a:r>
            <a:endParaRPr lang="en-US" dirty="0"/>
          </a:p>
        </p:txBody>
      </p:sp>
      <p:pic>
        <p:nvPicPr>
          <p:cNvPr id="10242" name="Picture 2" descr="Image result for prepare item for vinyl stickers by cleaning with rubbing alcoho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4288" y="2247956"/>
            <a:ext cx="4754562" cy="38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5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tx1">
                    <a:lumMod val="85000"/>
                    <a:lumOff val="15000"/>
                  </a:schemeClr>
                </a:solidFill>
              </a:rPr>
              <a:t>Costs to Consider- Where to start</a:t>
            </a:r>
            <a:endParaRPr lang="en-US" dirty="0">
              <a:solidFill>
                <a:schemeClr val="tx1">
                  <a:lumMod val="85000"/>
                  <a:lumOff val="15000"/>
                </a:schemeClr>
              </a:solidFill>
            </a:endParaRPr>
          </a:p>
        </p:txBody>
      </p:sp>
      <p:pic>
        <p:nvPicPr>
          <p:cNvPr id="55299" name="Picture 2" descr="Image result for cameo silhouett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1" y="2438401"/>
            <a:ext cx="3444875" cy="3444875"/>
          </a:xfrm>
          <a:noFill/>
        </p:spPr>
      </p:pic>
    </p:spTree>
    <p:extLst>
      <p:ext uri="{BB962C8B-B14F-4D97-AF65-F5344CB8AC3E}">
        <p14:creationId xmlns:p14="http://schemas.microsoft.com/office/powerpoint/2010/main" val="265369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Vinyl Cutter </a:t>
            </a:r>
            <a:endParaRPr lang="en-US" dirty="0"/>
          </a:p>
        </p:txBody>
      </p:sp>
      <p:sp>
        <p:nvSpPr>
          <p:cNvPr id="3" name="Content Placeholder 2"/>
          <p:cNvSpPr>
            <a:spLocks noGrp="1"/>
          </p:cNvSpPr>
          <p:nvPr>
            <p:ph idx="1"/>
          </p:nvPr>
        </p:nvSpPr>
        <p:spPr/>
        <p:txBody>
          <a:bodyPr/>
          <a:lstStyle/>
          <a:p>
            <a:pPr fontAlgn="base"/>
            <a:r>
              <a:rPr lang="en-US" dirty="0"/>
              <a:t>A vinyl cutter is nothing more than a computer controlled machine.</a:t>
            </a:r>
          </a:p>
          <a:p>
            <a:pPr fontAlgn="base"/>
            <a:r>
              <a:rPr lang="en-US" dirty="0"/>
              <a:t>They often look and behave a lot like printers, but instead of having a pen reproducing your work onto printer paper, vinyl cutters use a blade to cut your design into certain materials.</a:t>
            </a:r>
          </a:p>
          <a:p>
            <a:pPr fontAlgn="base"/>
            <a:r>
              <a:rPr lang="en-US" dirty="0"/>
              <a:t>The software you use to design will export your creation from your computer to the vinyl cutter, controlling the movements of the blade like it would do with a printer.</a:t>
            </a:r>
          </a:p>
          <a:p>
            <a:endParaRPr lang="en-US" dirty="0"/>
          </a:p>
        </p:txBody>
      </p:sp>
    </p:spTree>
    <p:extLst>
      <p:ext uri="{BB962C8B-B14F-4D97-AF65-F5344CB8AC3E}">
        <p14:creationId xmlns:p14="http://schemas.microsoft.com/office/powerpoint/2010/main" val="237148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Software</a:t>
            </a:r>
            <a:endParaRPr lang="en-US" dirty="0"/>
          </a:p>
        </p:txBody>
      </p:sp>
      <p:sp>
        <p:nvSpPr>
          <p:cNvPr id="3" name="Content Placeholder 2"/>
          <p:cNvSpPr>
            <a:spLocks noGrp="1"/>
          </p:cNvSpPr>
          <p:nvPr>
            <p:ph idx="1"/>
          </p:nvPr>
        </p:nvSpPr>
        <p:spPr/>
        <p:txBody>
          <a:bodyPr/>
          <a:lstStyle/>
          <a:p>
            <a:pPr fontAlgn="base"/>
            <a:r>
              <a:rPr lang="en-US" dirty="0" smtClean="0"/>
              <a:t>The </a:t>
            </a:r>
            <a:r>
              <a:rPr lang="en-US" dirty="0"/>
              <a:t>fastest way to improve your creations is to improve the design </a:t>
            </a:r>
            <a:r>
              <a:rPr lang="en-US" i="1" dirty="0"/>
              <a:t>before</a:t>
            </a:r>
            <a:r>
              <a:rPr lang="en-US" dirty="0"/>
              <a:t> it gets sent to the machine — i.e. in the software.</a:t>
            </a:r>
          </a:p>
          <a:p>
            <a:pPr fontAlgn="base"/>
            <a:r>
              <a:rPr lang="en-US" dirty="0"/>
              <a:t>This involves practicing your design skills and making use of increasingly sophisticated software.</a:t>
            </a:r>
          </a:p>
          <a:p>
            <a:pPr fontAlgn="base"/>
            <a:r>
              <a:rPr lang="en-US" dirty="0"/>
              <a:t>Three of the most popular design tools are:</a:t>
            </a:r>
          </a:p>
          <a:p>
            <a:pPr fontAlgn="base"/>
            <a:r>
              <a:rPr lang="en-US" dirty="0">
                <a:hlinkClick r:id="rId2"/>
              </a:rPr>
              <a:t>CorelDraw</a:t>
            </a:r>
            <a:endParaRPr lang="en-US" dirty="0"/>
          </a:p>
          <a:p>
            <a:pPr fontAlgn="base"/>
            <a:r>
              <a:rPr lang="en-US" dirty="0">
                <a:hlinkClick r:id="rId3"/>
              </a:rPr>
              <a:t>Adobe Illustrator</a:t>
            </a:r>
            <a:endParaRPr lang="en-US" dirty="0"/>
          </a:p>
          <a:p>
            <a:pPr fontAlgn="base"/>
            <a:r>
              <a:rPr lang="en-US" dirty="0">
                <a:hlinkClick r:id="rId4"/>
              </a:rPr>
              <a:t>AutoCAD</a:t>
            </a:r>
            <a:endParaRPr lang="en-US" dirty="0"/>
          </a:p>
          <a:p>
            <a:endParaRPr lang="en-US" dirty="0"/>
          </a:p>
        </p:txBody>
      </p:sp>
    </p:spTree>
    <p:extLst>
      <p:ext uri="{BB962C8B-B14F-4D97-AF65-F5344CB8AC3E}">
        <p14:creationId xmlns:p14="http://schemas.microsoft.com/office/powerpoint/2010/main" val="86499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Create your artwork</a:t>
            </a:r>
            <a:endParaRPr lang="en-US" dirty="0"/>
          </a:p>
        </p:txBody>
      </p:sp>
      <p:sp>
        <p:nvSpPr>
          <p:cNvPr id="3" name="Content Placeholder 2"/>
          <p:cNvSpPr>
            <a:spLocks noGrp="1"/>
          </p:cNvSpPr>
          <p:nvPr>
            <p:ph sz="half" idx="1"/>
          </p:nvPr>
        </p:nvSpPr>
        <p:spPr/>
        <p:txBody>
          <a:bodyPr>
            <a:normAutofit/>
          </a:bodyPr>
          <a:lstStyle/>
          <a:p>
            <a:r>
              <a:rPr lang="en-US" dirty="0" smtClean="0"/>
              <a:t>How easy or hard this is- will depend on your machine and software.</a:t>
            </a:r>
          </a:p>
          <a:p>
            <a:r>
              <a:rPr lang="en-US" dirty="0" smtClean="0"/>
              <a:t>Aside </a:t>
            </a:r>
            <a:r>
              <a:rPr lang="en-US" dirty="0"/>
              <a:t>from simple fonts already in the Windows or Mac operating system, you can purchase additional fonts, or you can purchase artwork that is Vinyl Cutter Ready Vector Art such as the </a:t>
            </a:r>
            <a:r>
              <a:rPr lang="en-US" dirty="0" smtClean="0"/>
              <a:t>Mega </a:t>
            </a:r>
            <a:r>
              <a:rPr lang="en-US" dirty="0"/>
              <a:t>Vector Art Collection</a:t>
            </a:r>
            <a:endParaRPr lang="en-US" dirty="0"/>
          </a:p>
        </p:txBody>
      </p:sp>
      <p:pic>
        <p:nvPicPr>
          <p:cNvPr id="1026" name="Picture 2" descr="Image result for image of vinyl cu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4" y="2542903"/>
            <a:ext cx="4117848" cy="30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7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two: </a:t>
            </a:r>
            <a:r>
              <a:rPr lang="en-US" sz="3600" dirty="0"/>
              <a:t>Bring your artwork into a </a:t>
            </a:r>
            <a:r>
              <a:rPr lang="en-US" sz="3600" dirty="0" smtClean="0"/>
              <a:t>vinyl </a:t>
            </a:r>
            <a:r>
              <a:rPr lang="en-US" sz="3600" dirty="0"/>
              <a:t>cutting </a:t>
            </a:r>
            <a:r>
              <a:rPr lang="en-US" sz="3600" dirty="0" smtClean="0"/>
              <a:t>program</a:t>
            </a:r>
            <a:endParaRPr lang="en-US" sz="3600" dirty="0"/>
          </a:p>
        </p:txBody>
      </p:sp>
      <p:sp>
        <p:nvSpPr>
          <p:cNvPr id="5" name="Content Placeholder 4"/>
          <p:cNvSpPr>
            <a:spLocks noGrp="1"/>
          </p:cNvSpPr>
          <p:nvPr>
            <p:ph sz="half" idx="1"/>
          </p:nvPr>
        </p:nvSpPr>
        <p:spPr/>
        <p:txBody>
          <a:bodyPr>
            <a:normAutofit fontScale="92500" lnSpcReduction="10000"/>
          </a:bodyPr>
          <a:lstStyle/>
          <a:p>
            <a:r>
              <a:rPr lang="en-US" dirty="0" smtClean="0"/>
              <a:t>Once </a:t>
            </a:r>
            <a:r>
              <a:rPr lang="en-US" dirty="0"/>
              <a:t>you have created artwork in a program such as Illustrator, Corel Draw or </a:t>
            </a:r>
            <a:r>
              <a:rPr lang="en-US" dirty="0" err="1"/>
              <a:t>InkScape</a:t>
            </a:r>
            <a:r>
              <a:rPr lang="en-US" dirty="0"/>
              <a:t>, you will need to import it into a vinyl cutter program. There are several vinyl cutter programs available on the market. The most common is Flexi Starter 10 (and numerous private label versions of it) followed by programs like </a:t>
            </a:r>
            <a:r>
              <a:rPr lang="en-US" dirty="0" err="1"/>
              <a:t>SignCut</a:t>
            </a:r>
            <a:r>
              <a:rPr lang="en-US" dirty="0"/>
              <a:t>. These programs will lay out your artwork on your vinyl, create weeding lines, create a weeding frame or box, allow you to make copies in rows and columns, scale and rotate, layer the cuts and do several other functions and finally, send the cutting commands to the vinyl cutter.</a:t>
            </a:r>
            <a:endParaRPr lang="en-US" dirty="0"/>
          </a:p>
        </p:txBody>
      </p:sp>
      <p:pic>
        <p:nvPicPr>
          <p:cNvPr id="4098" name="Picture 2" descr="Image result for image of vinyl cu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92" y="2611184"/>
            <a:ext cx="485775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3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Load your materials</a:t>
            </a:r>
            <a:endParaRPr lang="en-US" dirty="0"/>
          </a:p>
        </p:txBody>
      </p:sp>
      <p:sp>
        <p:nvSpPr>
          <p:cNvPr id="3" name="Content Placeholder 2"/>
          <p:cNvSpPr>
            <a:spLocks noGrp="1"/>
          </p:cNvSpPr>
          <p:nvPr>
            <p:ph sz="half" idx="1"/>
          </p:nvPr>
        </p:nvSpPr>
        <p:spPr/>
        <p:txBody>
          <a:bodyPr/>
          <a:lstStyle/>
          <a:p>
            <a:endParaRPr lang="en-US" b="1" dirty="0"/>
          </a:p>
          <a:p>
            <a:r>
              <a:rPr lang="en-US" dirty="0" smtClean="0"/>
              <a:t>Basically</a:t>
            </a:r>
            <a:r>
              <a:rPr lang="en-US" dirty="0"/>
              <a:t>, vinyl material is roll fed into a vinyl cutter and hangs off the back side of the cutter on rollers or on a roller bar. Feed the vinyl under the pinch rollers and on top of the roller bar and then release the rollers to hold the vinyl in place.</a:t>
            </a:r>
            <a:endParaRPr lang="en-US" dirty="0"/>
          </a:p>
        </p:txBody>
      </p:sp>
      <p:pic>
        <p:nvPicPr>
          <p:cNvPr id="5122" name="Picture 2" descr="Image result for load vinyl into silhouette came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6243" y="2266787"/>
            <a:ext cx="4754562" cy="31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6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 Cut</a:t>
            </a:r>
            <a:endParaRPr lang="en-US" dirty="0"/>
          </a:p>
        </p:txBody>
      </p:sp>
      <p:sp>
        <p:nvSpPr>
          <p:cNvPr id="3" name="Content Placeholder 2"/>
          <p:cNvSpPr>
            <a:spLocks noGrp="1"/>
          </p:cNvSpPr>
          <p:nvPr>
            <p:ph sz="half" idx="1"/>
          </p:nvPr>
        </p:nvSpPr>
        <p:spPr/>
        <p:txBody>
          <a:bodyPr/>
          <a:lstStyle/>
          <a:p>
            <a:endParaRPr lang="en-US" b="1" dirty="0"/>
          </a:p>
          <a:p>
            <a:endParaRPr lang="en-US" b="1" dirty="0"/>
          </a:p>
          <a:p>
            <a:r>
              <a:rPr lang="en-US" b="1" dirty="0" smtClean="0"/>
              <a:t>Cut </a:t>
            </a:r>
            <a:r>
              <a:rPr lang="en-US" b="1" dirty="0"/>
              <a:t>your artwork.</a:t>
            </a:r>
            <a:r>
              <a:rPr lang="en-US" dirty="0"/>
              <a:t> Use the cutting feature of your sign cutting software to send your artwork to the vinyl cutter. Cutting your artwork can take as little as a few seconds to several hours depending on complexity. Most simple signs and decals take just a few minutes.</a:t>
            </a:r>
            <a:endParaRPr lang="en-US" dirty="0"/>
          </a:p>
        </p:txBody>
      </p:sp>
      <p:pic>
        <p:nvPicPr>
          <p:cNvPr id="6146" name="Picture 2" descr="Image result for cutting vinyl with cricu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18390" y="1689463"/>
            <a:ext cx="6195669" cy="412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6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Weed your Vinyl</a:t>
            </a:r>
            <a:endParaRPr lang="en-US" dirty="0"/>
          </a:p>
        </p:txBody>
      </p:sp>
      <p:sp>
        <p:nvSpPr>
          <p:cNvPr id="3" name="Content Placeholder 2"/>
          <p:cNvSpPr>
            <a:spLocks noGrp="1"/>
          </p:cNvSpPr>
          <p:nvPr>
            <p:ph sz="half" idx="1"/>
          </p:nvPr>
        </p:nvSpPr>
        <p:spPr/>
        <p:txBody>
          <a:bodyPr>
            <a:normAutofit/>
          </a:bodyPr>
          <a:lstStyle/>
          <a:p>
            <a:r>
              <a:rPr lang="en-US" b="1" dirty="0"/>
              <a:t/>
            </a:r>
            <a:br>
              <a:rPr lang="en-US" b="1" dirty="0"/>
            </a:br>
            <a:r>
              <a:rPr lang="en-US" dirty="0" smtClean="0"/>
              <a:t>Weeding </a:t>
            </a:r>
            <a:r>
              <a:rPr lang="en-US" dirty="0"/>
              <a:t>is the process of removing material that you don't want in your graphics. The smaller the features in your graphic, the more challenging weeding can become. </a:t>
            </a:r>
            <a:endParaRPr lang="en-US" dirty="0" smtClean="0"/>
          </a:p>
          <a:p>
            <a:r>
              <a:rPr lang="en-US" dirty="0" smtClean="0"/>
              <a:t>This is when you need tweezers!</a:t>
            </a:r>
            <a:endParaRPr lang="en-US" dirty="0"/>
          </a:p>
        </p:txBody>
      </p:sp>
      <p:pic>
        <p:nvPicPr>
          <p:cNvPr id="7170" name="Picture 2" descr="Image result for weeding vinyl with tweez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69303" y="1820092"/>
            <a:ext cx="5911102" cy="393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26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1481</TotalTime>
  <Words>455</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Rockwell</vt:lpstr>
      <vt:lpstr>Rockwell Condensed</vt:lpstr>
      <vt:lpstr>Wingdings</vt:lpstr>
      <vt:lpstr>Wood Type</vt:lpstr>
      <vt:lpstr>Vinyl Cutting machine</vt:lpstr>
      <vt:lpstr>Costs to Consider- Where to start</vt:lpstr>
      <vt:lpstr>Vinyl Cutter </vt:lpstr>
      <vt:lpstr>Software</vt:lpstr>
      <vt:lpstr>Step one: Create your artwork</vt:lpstr>
      <vt:lpstr>Step two: Bring your artwork into a vinyl cutting program</vt:lpstr>
      <vt:lpstr>Step three: Load your materials</vt:lpstr>
      <vt:lpstr>Step Four: Cut</vt:lpstr>
      <vt:lpstr>Step Five: Weed your Vinyl</vt:lpstr>
      <vt:lpstr>Step six: Apply transfer tape </vt:lpstr>
      <vt:lpstr>Step seven: Prepare your surface</vt:lpstr>
      <vt:lpstr>Step eight: Apply your 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Vinyl Cutting machine</dc:title>
  <dc:creator>Jennifer Wall</dc:creator>
  <cp:lastModifiedBy>Jennifer Wall</cp:lastModifiedBy>
  <cp:revision>5</cp:revision>
  <dcterms:created xsi:type="dcterms:W3CDTF">2018-06-11T15:38:27Z</dcterms:created>
  <dcterms:modified xsi:type="dcterms:W3CDTF">2018-06-12T16:20:15Z</dcterms:modified>
</cp:coreProperties>
</file>