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9" r:id="rId1"/>
    <p:sldMasterId id="2147483691" r:id="rId2"/>
    <p:sldMasterId id="2147483707" r:id="rId3"/>
  </p:sldMasterIdLst>
  <p:notesMasterIdLst>
    <p:notesMasterId r:id="rId18"/>
  </p:notesMasterIdLst>
  <p:sldIdLst>
    <p:sldId id="267" r:id="rId4"/>
    <p:sldId id="272" r:id="rId5"/>
    <p:sldId id="509" r:id="rId6"/>
    <p:sldId id="1084" r:id="rId7"/>
    <p:sldId id="1109" r:id="rId8"/>
    <p:sldId id="1106" r:id="rId9"/>
    <p:sldId id="1107" r:id="rId10"/>
    <p:sldId id="1102" r:id="rId11"/>
    <p:sldId id="1111" r:id="rId12"/>
    <p:sldId id="1110" r:id="rId13"/>
    <p:sldId id="1108" r:id="rId14"/>
    <p:sldId id="1094" r:id="rId15"/>
    <p:sldId id="1101" r:id="rId16"/>
    <p:sldId id="264"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5C6AD24-EAE2-E23D-0DB4-7B9A81FC3EDC}" name="Hannah Mathis" initials="HM" userId="S::hmathis@familyconnectionsc.org::22955c79-6957-49db-8c47-051b482571de"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AE6D4"/>
    <a:srgbClr val="F5E8D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303C9D0-79B5-4633-A73F-74A690FF6953}" v="2" dt="2026-09-16T20:21:41.77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8819" autoAdjust="0"/>
  </p:normalViewPr>
  <p:slideViewPr>
    <p:cSldViewPr snapToGrid="0">
      <p:cViewPr varScale="1">
        <p:scale>
          <a:sx n="98" d="100"/>
          <a:sy n="98" d="100"/>
        </p:scale>
        <p:origin x="2010"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microsoft.com/office/2018/10/relationships/authors" Target="author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microsoft.com/office/2015/10/relationships/revisionInfo" Target="revisionInfo.xml"/><Relationship Id="rId5" Type="http://schemas.openxmlformats.org/officeDocument/2006/relationships/slide" Target="slides/slide2.xml"/><Relationship Id="rId15" Type="http://schemas.openxmlformats.org/officeDocument/2006/relationships/slide" Target="slides/slide12.xml"/><Relationship Id="rId23" Type="http://schemas.microsoft.com/office/2016/11/relationships/changesInfo" Target="changesInfos/changesInfo1.xml"/><Relationship Id="rId10" Type="http://schemas.openxmlformats.org/officeDocument/2006/relationships/slide" Target="slides/slide7.xml"/><Relationship Id="rId19"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nnah Mathis" userId="22955c79-6957-49db-8c47-051b482571de" providerId="ADAL" clId="{1128F0C2-16C5-421D-80A2-8590F64F531B}"/>
    <pc:docChg chg="undo custSel addSld delSld modSld sldOrd">
      <pc:chgData name="Hannah Mathis" userId="22955c79-6957-49db-8c47-051b482571de" providerId="ADAL" clId="{1128F0C2-16C5-421D-80A2-8590F64F531B}" dt="2026-09-16T20:29:47.966" v="2919" actId="14100"/>
      <pc:docMkLst>
        <pc:docMk/>
      </pc:docMkLst>
      <pc:sldChg chg="addSp modSp mod modNotes">
        <pc:chgData name="Hannah Mathis" userId="22955c79-6957-49db-8c47-051b482571de" providerId="ADAL" clId="{1128F0C2-16C5-421D-80A2-8590F64F531B}" dt="2026-09-16T20:21:55.757" v="2863" actId="14100"/>
        <pc:sldMkLst>
          <pc:docMk/>
          <pc:sldMk cId="2440818160" sldId="264"/>
        </pc:sldMkLst>
        <pc:picChg chg="mod">
          <ac:chgData name="Hannah Mathis" userId="22955c79-6957-49db-8c47-051b482571de" providerId="ADAL" clId="{1128F0C2-16C5-421D-80A2-8590F64F531B}" dt="2026-09-16T20:21:03.851" v="2855" actId="1076"/>
          <ac:picMkLst>
            <pc:docMk/>
            <pc:sldMk cId="2440818160" sldId="264"/>
            <ac:picMk id="3" creationId="{A583F454-761C-AD3C-90FD-5BD48A2075E2}"/>
          </ac:picMkLst>
        </pc:picChg>
        <pc:picChg chg="add mod modCrop">
          <ac:chgData name="Hannah Mathis" userId="22955c79-6957-49db-8c47-051b482571de" providerId="ADAL" clId="{1128F0C2-16C5-421D-80A2-8590F64F531B}" dt="2026-09-16T20:21:55.757" v="2863" actId="14100"/>
          <ac:picMkLst>
            <pc:docMk/>
            <pc:sldMk cId="2440818160" sldId="264"/>
            <ac:picMk id="4" creationId="{5C342EF4-7F3F-9B84-6825-C665F7A6FCCE}"/>
          </ac:picMkLst>
        </pc:picChg>
      </pc:sldChg>
      <pc:sldChg chg="addSp delSp modSp del mod">
        <pc:chgData name="Hannah Mathis" userId="22955c79-6957-49db-8c47-051b482571de" providerId="ADAL" clId="{1128F0C2-16C5-421D-80A2-8590F64F531B}" dt="2026-09-15T16:28:18.087" v="2688" actId="2696"/>
        <pc:sldMkLst>
          <pc:docMk/>
          <pc:sldMk cId="3625523639" sldId="266"/>
        </pc:sldMkLst>
        <pc:spChg chg="add del mod">
          <ac:chgData name="Hannah Mathis" userId="22955c79-6957-49db-8c47-051b482571de" providerId="ADAL" clId="{1128F0C2-16C5-421D-80A2-8590F64F531B}" dt="2026-09-15T15:02:58.475" v="644"/>
          <ac:spMkLst>
            <pc:docMk/>
            <pc:sldMk cId="3625523639" sldId="266"/>
            <ac:spMk id="2" creationId="{EBA817F6-DA44-9B38-FB9E-DFA0345CDBEA}"/>
          </ac:spMkLst>
        </pc:spChg>
        <pc:spChg chg="mod">
          <ac:chgData name="Hannah Mathis" userId="22955c79-6957-49db-8c47-051b482571de" providerId="ADAL" clId="{1128F0C2-16C5-421D-80A2-8590F64F531B}" dt="2026-09-15T16:21:52.979" v="2140" actId="1076"/>
          <ac:spMkLst>
            <pc:docMk/>
            <pc:sldMk cId="3625523639" sldId="266"/>
            <ac:spMk id="3" creationId="{A7726319-6E91-47AC-AEF1-614F48C51B1F}"/>
          </ac:spMkLst>
        </pc:spChg>
        <pc:spChg chg="add del mod">
          <ac:chgData name="Hannah Mathis" userId="22955c79-6957-49db-8c47-051b482571de" providerId="ADAL" clId="{1128F0C2-16C5-421D-80A2-8590F64F531B}" dt="2026-09-15T15:03:21.186" v="647"/>
          <ac:spMkLst>
            <pc:docMk/>
            <pc:sldMk cId="3625523639" sldId="266"/>
            <ac:spMk id="4" creationId="{CEEF44C3-F282-57E4-CA00-4ECB2BA33E40}"/>
          </ac:spMkLst>
        </pc:spChg>
        <pc:spChg chg="add del mod">
          <ac:chgData name="Hannah Mathis" userId="22955c79-6957-49db-8c47-051b482571de" providerId="ADAL" clId="{1128F0C2-16C5-421D-80A2-8590F64F531B}" dt="2026-09-15T15:03:22.423" v="650"/>
          <ac:spMkLst>
            <pc:docMk/>
            <pc:sldMk cId="3625523639" sldId="266"/>
            <ac:spMk id="5" creationId="{A95BF334-9DA6-5226-A196-7068BC7CBA64}"/>
          </ac:spMkLst>
        </pc:spChg>
      </pc:sldChg>
      <pc:sldChg chg="addSp modSp add mod setBg">
        <pc:chgData name="Hannah Mathis" userId="22955c79-6957-49db-8c47-051b482571de" providerId="ADAL" clId="{1128F0C2-16C5-421D-80A2-8590F64F531B}" dt="2026-09-15T16:32:18.260" v="2695" actId="1076"/>
        <pc:sldMkLst>
          <pc:docMk/>
          <pc:sldMk cId="1142668643" sldId="267"/>
        </pc:sldMkLst>
        <pc:spChg chg="add mod">
          <ac:chgData name="Hannah Mathis" userId="22955c79-6957-49db-8c47-051b482571de" providerId="ADAL" clId="{1128F0C2-16C5-421D-80A2-8590F64F531B}" dt="2026-09-15T16:27:50.474" v="2687" actId="207"/>
          <ac:spMkLst>
            <pc:docMk/>
            <pc:sldMk cId="1142668643" sldId="267"/>
            <ac:spMk id="3" creationId="{E844BB86-6C9D-2DAC-3B01-DDCEA4753992}"/>
          </ac:spMkLst>
        </pc:spChg>
        <pc:spChg chg="add mod">
          <ac:chgData name="Hannah Mathis" userId="22955c79-6957-49db-8c47-051b482571de" providerId="ADAL" clId="{1128F0C2-16C5-421D-80A2-8590F64F531B}" dt="2026-09-15T16:32:18.260" v="2695" actId="1076"/>
          <ac:spMkLst>
            <pc:docMk/>
            <pc:sldMk cId="1142668643" sldId="267"/>
            <ac:spMk id="4" creationId="{F323BE35-6B9B-3235-F733-2245BFC09B28}"/>
          </ac:spMkLst>
        </pc:spChg>
      </pc:sldChg>
      <pc:sldChg chg="addSp modSp add mod ord modNotesTx">
        <pc:chgData name="Hannah Mathis" userId="22955c79-6957-49db-8c47-051b482571de" providerId="ADAL" clId="{1128F0C2-16C5-421D-80A2-8590F64F531B}" dt="2026-09-16T20:22:14.356" v="2865" actId="1076"/>
        <pc:sldMkLst>
          <pc:docMk/>
          <pc:sldMk cId="4123327050" sldId="1106"/>
        </pc:sldMkLst>
        <pc:spChg chg="add mod">
          <ac:chgData name="Hannah Mathis" userId="22955c79-6957-49db-8c47-051b482571de" providerId="ADAL" clId="{1128F0C2-16C5-421D-80A2-8590F64F531B}" dt="2026-09-15T15:41:09.481" v="1696" actId="1076"/>
          <ac:spMkLst>
            <pc:docMk/>
            <pc:sldMk cId="4123327050" sldId="1106"/>
            <ac:spMk id="2" creationId="{14F77557-32D5-051D-E713-F8C8BADA089F}"/>
          </ac:spMkLst>
        </pc:spChg>
        <pc:spChg chg="mod">
          <ac:chgData name="Hannah Mathis" userId="22955c79-6957-49db-8c47-051b482571de" providerId="ADAL" clId="{1128F0C2-16C5-421D-80A2-8590F64F531B}" dt="2026-09-16T20:15:28.636" v="2836" actId="113"/>
          <ac:spMkLst>
            <pc:docMk/>
            <pc:sldMk cId="4123327050" sldId="1106"/>
            <ac:spMk id="18" creationId="{12DC8F40-CFCC-1A37-4A8C-4C4C7F58EEB2}"/>
          </ac:spMkLst>
        </pc:spChg>
        <pc:spChg chg="mod">
          <ac:chgData name="Hannah Mathis" userId="22955c79-6957-49db-8c47-051b482571de" providerId="ADAL" clId="{1128F0C2-16C5-421D-80A2-8590F64F531B}" dt="2026-09-16T20:19:18.298" v="2848" actId="207"/>
          <ac:spMkLst>
            <pc:docMk/>
            <pc:sldMk cId="4123327050" sldId="1106"/>
            <ac:spMk id="20" creationId="{DC5699ED-B8A6-1793-04F3-E7D74CA814ED}"/>
          </ac:spMkLst>
        </pc:spChg>
        <pc:spChg chg="mod">
          <ac:chgData name="Hannah Mathis" userId="22955c79-6957-49db-8c47-051b482571de" providerId="ADAL" clId="{1128F0C2-16C5-421D-80A2-8590F64F531B}" dt="2026-09-16T20:15:17.099" v="2833" actId="1076"/>
          <ac:spMkLst>
            <pc:docMk/>
            <pc:sldMk cId="4123327050" sldId="1106"/>
            <ac:spMk id="21" creationId="{85C62B6C-4D43-CAA6-C7DF-797B92B58185}"/>
          </ac:spMkLst>
        </pc:spChg>
        <pc:picChg chg="mod">
          <ac:chgData name="Hannah Mathis" userId="22955c79-6957-49db-8c47-051b482571de" providerId="ADAL" clId="{1128F0C2-16C5-421D-80A2-8590F64F531B}" dt="2026-09-16T20:15:24.134" v="2835" actId="1076"/>
          <ac:picMkLst>
            <pc:docMk/>
            <pc:sldMk cId="4123327050" sldId="1106"/>
            <ac:picMk id="4" creationId="{80465C20-11E8-1453-9CF4-7E68804ECF29}"/>
          </ac:picMkLst>
        </pc:picChg>
        <pc:picChg chg="add mod modCrop">
          <ac:chgData name="Hannah Mathis" userId="22955c79-6957-49db-8c47-051b482571de" providerId="ADAL" clId="{1128F0C2-16C5-421D-80A2-8590F64F531B}" dt="2026-09-16T20:22:14.356" v="2865" actId="1076"/>
          <ac:picMkLst>
            <pc:docMk/>
            <pc:sldMk cId="4123327050" sldId="1106"/>
            <ac:picMk id="5" creationId="{52AF2E42-0EC5-F106-88C4-DCC79F2A0E65}"/>
          </ac:picMkLst>
        </pc:picChg>
      </pc:sldChg>
      <pc:sldChg chg="addSp delSp modSp mod">
        <pc:chgData name="Hannah Mathis" userId="22955c79-6957-49db-8c47-051b482571de" providerId="ADAL" clId="{1128F0C2-16C5-421D-80A2-8590F64F531B}" dt="2026-09-15T15:41:28.668" v="1701" actId="1076"/>
        <pc:sldMkLst>
          <pc:docMk/>
          <pc:sldMk cId="141621974" sldId="1107"/>
        </pc:sldMkLst>
        <pc:spChg chg="mod">
          <ac:chgData name="Hannah Mathis" userId="22955c79-6957-49db-8c47-051b482571de" providerId="ADAL" clId="{1128F0C2-16C5-421D-80A2-8590F64F531B}" dt="2026-09-15T15:41:19.244" v="1697" actId="14100"/>
          <ac:spMkLst>
            <pc:docMk/>
            <pc:sldMk cId="141621974" sldId="1107"/>
            <ac:spMk id="18" creationId="{CBBB7C25-4CC9-56AD-0DB6-EB8733EC7A1E}"/>
          </ac:spMkLst>
        </pc:spChg>
        <pc:spChg chg="del">
          <ac:chgData name="Hannah Mathis" userId="22955c79-6957-49db-8c47-051b482571de" providerId="ADAL" clId="{1128F0C2-16C5-421D-80A2-8590F64F531B}" dt="2026-09-08T18:39:34.479" v="2"/>
          <ac:spMkLst>
            <pc:docMk/>
            <pc:sldMk cId="141621974" sldId="1107"/>
            <ac:spMk id="21" creationId="{2A75F27C-D8C6-06AF-B23E-43FE215C381B}"/>
          </ac:spMkLst>
        </pc:spChg>
        <pc:picChg chg="mod">
          <ac:chgData name="Hannah Mathis" userId="22955c79-6957-49db-8c47-051b482571de" providerId="ADAL" clId="{1128F0C2-16C5-421D-80A2-8590F64F531B}" dt="2026-09-15T15:41:28.668" v="1701" actId="1076"/>
          <ac:picMkLst>
            <pc:docMk/>
            <pc:sldMk cId="141621974" sldId="1107"/>
            <ac:picMk id="5" creationId="{CFAB1C96-33A5-AD6B-DDF8-0EC2266B513F}"/>
          </ac:picMkLst>
        </pc:picChg>
      </pc:sldChg>
      <pc:sldChg chg="addSp modSp">
        <pc:chgData name="Hannah Mathis" userId="22955c79-6957-49db-8c47-051b482571de" providerId="ADAL" clId="{1128F0C2-16C5-421D-80A2-8590F64F531B}" dt="2026-09-08T18:51:57.701" v="8"/>
        <pc:sldMkLst>
          <pc:docMk/>
          <pc:sldMk cId="833635067" sldId="1108"/>
        </pc:sldMkLst>
        <pc:picChg chg="add mod">
          <ac:chgData name="Hannah Mathis" userId="22955c79-6957-49db-8c47-051b482571de" providerId="ADAL" clId="{1128F0C2-16C5-421D-80A2-8590F64F531B}" dt="2026-09-08T18:51:21.688" v="7" actId="11530"/>
          <ac:picMkLst>
            <pc:docMk/>
            <pc:sldMk cId="833635067" sldId="1108"/>
            <ac:picMk id="6" creationId="{5BA2F2DD-D4FA-7F16-D7CB-8F88C1989CD1}"/>
          </ac:picMkLst>
        </pc:picChg>
        <pc:picChg chg="add">
          <ac:chgData name="Hannah Mathis" userId="22955c79-6957-49db-8c47-051b482571de" providerId="ADAL" clId="{1128F0C2-16C5-421D-80A2-8590F64F531B}" dt="2026-09-08T18:51:57.701" v="8"/>
          <ac:picMkLst>
            <pc:docMk/>
            <pc:sldMk cId="833635067" sldId="1108"/>
            <ac:picMk id="7" creationId="{E24B109C-B973-E0CA-C7AC-387960A8F006}"/>
          </ac:picMkLst>
        </pc:picChg>
      </pc:sldChg>
      <pc:sldChg chg="addSp delSp modSp add mod delAnim">
        <pc:chgData name="Hannah Mathis" userId="22955c79-6957-49db-8c47-051b482571de" providerId="ADAL" clId="{1128F0C2-16C5-421D-80A2-8590F64F531B}" dt="2026-09-15T14:32:11.651" v="582" actId="1076"/>
        <pc:sldMkLst>
          <pc:docMk/>
          <pc:sldMk cId="1134039237" sldId="1109"/>
        </pc:sldMkLst>
        <pc:spChg chg="add mod ord">
          <ac:chgData name="Hannah Mathis" userId="22955c79-6957-49db-8c47-051b482571de" providerId="ADAL" clId="{1128F0C2-16C5-421D-80A2-8590F64F531B}" dt="2026-09-15T14:32:11.651" v="582" actId="1076"/>
          <ac:spMkLst>
            <pc:docMk/>
            <pc:sldMk cId="1134039237" sldId="1109"/>
            <ac:spMk id="2" creationId="{AC695EAA-EA2C-E846-4E11-B5F82DB8D1E0}"/>
          </ac:spMkLst>
        </pc:spChg>
        <pc:spChg chg="mod">
          <ac:chgData name="Hannah Mathis" userId="22955c79-6957-49db-8c47-051b482571de" providerId="ADAL" clId="{1128F0C2-16C5-421D-80A2-8590F64F531B}" dt="2026-09-15T14:17:36.281" v="68" actId="404"/>
          <ac:spMkLst>
            <pc:docMk/>
            <pc:sldMk cId="1134039237" sldId="1109"/>
            <ac:spMk id="12" creationId="{275C9C59-8AA1-A8A8-3A23-B272FA099029}"/>
          </ac:spMkLst>
        </pc:spChg>
        <pc:picChg chg="del">
          <ac:chgData name="Hannah Mathis" userId="22955c79-6957-49db-8c47-051b482571de" providerId="ADAL" clId="{1128F0C2-16C5-421D-80A2-8590F64F531B}" dt="2026-09-15T14:17:09.119" v="12" actId="478"/>
          <ac:picMkLst>
            <pc:docMk/>
            <pc:sldMk cId="1134039237" sldId="1109"/>
            <ac:picMk id="3" creationId="{5AE50DD7-21B7-C376-4E5C-A42837CB7BDC}"/>
          </ac:picMkLst>
        </pc:picChg>
        <pc:picChg chg="add del mod ord">
          <ac:chgData name="Hannah Mathis" userId="22955c79-6957-49db-8c47-051b482571de" providerId="ADAL" clId="{1128F0C2-16C5-421D-80A2-8590F64F531B}" dt="2026-09-15T14:22:26.925" v="414" actId="478"/>
          <ac:picMkLst>
            <pc:docMk/>
            <pc:sldMk cId="1134039237" sldId="1109"/>
            <ac:picMk id="4" creationId="{7DC194DD-7A4B-AEC0-C5B2-D93A580E3A2E}"/>
          </ac:picMkLst>
        </pc:picChg>
        <pc:picChg chg="add del mod">
          <ac:chgData name="Hannah Mathis" userId="22955c79-6957-49db-8c47-051b482571de" providerId="ADAL" clId="{1128F0C2-16C5-421D-80A2-8590F64F531B}" dt="2026-09-15T14:23:14.931" v="426" actId="478"/>
          <ac:picMkLst>
            <pc:docMk/>
            <pc:sldMk cId="1134039237" sldId="1109"/>
            <ac:picMk id="6" creationId="{400B93D0-278E-3E9F-769D-E5337394BFCC}"/>
          </ac:picMkLst>
        </pc:picChg>
        <pc:picChg chg="add del mod modCrop">
          <ac:chgData name="Hannah Mathis" userId="22955c79-6957-49db-8c47-051b482571de" providerId="ADAL" clId="{1128F0C2-16C5-421D-80A2-8590F64F531B}" dt="2026-09-15T14:27:00.561" v="440" actId="478"/>
          <ac:picMkLst>
            <pc:docMk/>
            <pc:sldMk cId="1134039237" sldId="1109"/>
            <ac:picMk id="7" creationId="{2BCCA1E4-2E46-4A37-D1E6-18591D71FC9A}"/>
          </ac:picMkLst>
        </pc:picChg>
        <pc:picChg chg="add mod">
          <ac:chgData name="Hannah Mathis" userId="22955c79-6957-49db-8c47-051b482571de" providerId="ADAL" clId="{1128F0C2-16C5-421D-80A2-8590F64F531B}" dt="2026-09-15T14:27:11.437" v="445" actId="1076"/>
          <ac:picMkLst>
            <pc:docMk/>
            <pc:sldMk cId="1134039237" sldId="1109"/>
            <ac:picMk id="9" creationId="{29231C27-E172-374D-55C5-28CA638FF8B4}"/>
          </ac:picMkLst>
        </pc:picChg>
      </pc:sldChg>
      <pc:sldChg chg="new del">
        <pc:chgData name="Hannah Mathis" userId="22955c79-6957-49db-8c47-051b482571de" providerId="ADAL" clId="{1128F0C2-16C5-421D-80A2-8590F64F531B}" dt="2026-09-15T14:17:04.234" v="10" actId="2696"/>
        <pc:sldMkLst>
          <pc:docMk/>
          <pc:sldMk cId="1702955697" sldId="1109"/>
        </pc:sldMkLst>
      </pc:sldChg>
      <pc:sldChg chg="addSp delSp modSp add del mod modClrScheme chgLayout">
        <pc:chgData name="Hannah Mathis" userId="22955c79-6957-49db-8c47-051b482571de" providerId="ADAL" clId="{1128F0C2-16C5-421D-80A2-8590F64F531B}" dt="2026-09-15T15:08:42.074" v="680" actId="2696"/>
        <pc:sldMkLst>
          <pc:docMk/>
          <pc:sldMk cId="511990822" sldId="1110"/>
        </pc:sldMkLst>
        <pc:spChg chg="del mod">
          <ac:chgData name="Hannah Mathis" userId="22955c79-6957-49db-8c47-051b482571de" providerId="ADAL" clId="{1128F0C2-16C5-421D-80A2-8590F64F531B}" dt="2026-09-15T15:03:35.471" v="653" actId="478"/>
          <ac:spMkLst>
            <pc:docMk/>
            <pc:sldMk cId="511990822" sldId="1110"/>
            <ac:spMk id="3" creationId="{E9E828E5-B429-C0D3-06C3-BE3D617AC968}"/>
          </ac:spMkLst>
        </pc:spChg>
        <pc:spChg chg="add del mod">
          <ac:chgData name="Hannah Mathis" userId="22955c79-6957-49db-8c47-051b482571de" providerId="ADAL" clId="{1128F0C2-16C5-421D-80A2-8590F64F531B}" dt="2026-09-15T15:03:39.677" v="655" actId="478"/>
          <ac:spMkLst>
            <pc:docMk/>
            <pc:sldMk cId="511990822" sldId="1110"/>
            <ac:spMk id="4" creationId="{96B7E92E-416E-3513-E211-2434C74C749E}"/>
          </ac:spMkLst>
        </pc:spChg>
        <pc:spChg chg="add del mod">
          <ac:chgData name="Hannah Mathis" userId="22955c79-6957-49db-8c47-051b482571de" providerId="ADAL" clId="{1128F0C2-16C5-421D-80A2-8590F64F531B}" dt="2026-09-15T15:03:42.250" v="658"/>
          <ac:spMkLst>
            <pc:docMk/>
            <pc:sldMk cId="511990822" sldId="1110"/>
            <ac:spMk id="5" creationId="{75486895-B0FF-C08C-9EF3-E8354F1E128D}"/>
          </ac:spMkLst>
        </pc:spChg>
        <pc:spChg chg="add del mod">
          <ac:chgData name="Hannah Mathis" userId="22955c79-6957-49db-8c47-051b482571de" providerId="ADAL" clId="{1128F0C2-16C5-421D-80A2-8590F64F531B}" dt="2026-09-15T15:04:02.106" v="660" actId="700"/>
          <ac:spMkLst>
            <pc:docMk/>
            <pc:sldMk cId="511990822" sldId="1110"/>
            <ac:spMk id="6" creationId="{3A8729AD-AEDD-25E2-C756-9D662F3AC0E7}"/>
          </ac:spMkLst>
        </pc:spChg>
        <pc:spChg chg="add del mod">
          <ac:chgData name="Hannah Mathis" userId="22955c79-6957-49db-8c47-051b482571de" providerId="ADAL" clId="{1128F0C2-16C5-421D-80A2-8590F64F531B}" dt="2026-09-15T15:04:02.106" v="660" actId="700"/>
          <ac:spMkLst>
            <pc:docMk/>
            <pc:sldMk cId="511990822" sldId="1110"/>
            <ac:spMk id="7" creationId="{5B501815-71F1-085E-F7CC-FF39229DA857}"/>
          </ac:spMkLst>
        </pc:spChg>
        <pc:spChg chg="del">
          <ac:chgData name="Hannah Mathis" userId="22955c79-6957-49db-8c47-051b482571de" providerId="ADAL" clId="{1128F0C2-16C5-421D-80A2-8590F64F531B}" dt="2026-09-15T15:03:38.338" v="654" actId="478"/>
          <ac:spMkLst>
            <pc:docMk/>
            <pc:sldMk cId="511990822" sldId="1110"/>
            <ac:spMk id="8" creationId="{6DC875DB-E0F7-8622-FFC8-134957991853}"/>
          </ac:spMkLst>
        </pc:spChg>
        <pc:spChg chg="add del mod">
          <ac:chgData name="Hannah Mathis" userId="22955c79-6957-49db-8c47-051b482571de" providerId="ADAL" clId="{1128F0C2-16C5-421D-80A2-8590F64F531B}" dt="2026-09-15T15:04:24.193" v="662" actId="700"/>
          <ac:spMkLst>
            <pc:docMk/>
            <pc:sldMk cId="511990822" sldId="1110"/>
            <ac:spMk id="9" creationId="{AEB71559-A132-722F-145B-5C7305A9D9DC}"/>
          </ac:spMkLst>
        </pc:spChg>
        <pc:spChg chg="add del mod">
          <ac:chgData name="Hannah Mathis" userId="22955c79-6957-49db-8c47-051b482571de" providerId="ADAL" clId="{1128F0C2-16C5-421D-80A2-8590F64F531B}" dt="2026-09-15T15:04:24.193" v="662" actId="700"/>
          <ac:spMkLst>
            <pc:docMk/>
            <pc:sldMk cId="511990822" sldId="1110"/>
            <ac:spMk id="10" creationId="{F082F601-0210-7007-BD7E-73DD6ED6A3CC}"/>
          </ac:spMkLst>
        </pc:spChg>
        <pc:spChg chg="add del">
          <ac:chgData name="Hannah Mathis" userId="22955c79-6957-49db-8c47-051b482571de" providerId="ADAL" clId="{1128F0C2-16C5-421D-80A2-8590F64F531B}" dt="2026-09-15T15:05:00.395" v="664" actId="478"/>
          <ac:spMkLst>
            <pc:docMk/>
            <pc:sldMk cId="511990822" sldId="1110"/>
            <ac:spMk id="12" creationId="{E5DC7641-A483-D1E9-7B9F-78B052AD38E8}"/>
          </ac:spMkLst>
        </pc:spChg>
        <pc:spChg chg="add del mod">
          <ac:chgData name="Hannah Mathis" userId="22955c79-6957-49db-8c47-051b482571de" providerId="ADAL" clId="{1128F0C2-16C5-421D-80A2-8590F64F531B}" dt="2026-09-15T15:05:36.965" v="670"/>
          <ac:spMkLst>
            <pc:docMk/>
            <pc:sldMk cId="511990822" sldId="1110"/>
            <ac:spMk id="15" creationId="{D03A212D-320C-8FCB-F2B0-A41BCAC8991D}"/>
          </ac:spMkLst>
        </pc:spChg>
        <pc:picChg chg="add mod modCrop">
          <ac:chgData name="Hannah Mathis" userId="22955c79-6957-49db-8c47-051b482571de" providerId="ADAL" clId="{1128F0C2-16C5-421D-80A2-8590F64F531B}" dt="2026-09-15T15:07:33.926" v="679" actId="1076"/>
          <ac:picMkLst>
            <pc:docMk/>
            <pc:sldMk cId="511990822" sldId="1110"/>
            <ac:picMk id="14" creationId="{B7127749-16F5-5A7C-640F-C6C9C37F8E4A}"/>
          </ac:picMkLst>
        </pc:picChg>
      </pc:sldChg>
      <pc:sldChg chg="addSp delSp modSp add mod modNotesTx">
        <pc:chgData name="Hannah Mathis" userId="22955c79-6957-49db-8c47-051b482571de" providerId="ADAL" clId="{1128F0C2-16C5-421D-80A2-8590F64F531B}" dt="2026-09-16T20:29:47.966" v="2919" actId="14100"/>
        <pc:sldMkLst>
          <pc:docMk/>
          <pc:sldMk cId="902845047" sldId="1110"/>
        </pc:sldMkLst>
        <pc:spChg chg="add del mod">
          <ac:chgData name="Hannah Mathis" userId="22955c79-6957-49db-8c47-051b482571de" providerId="ADAL" clId="{1128F0C2-16C5-421D-80A2-8590F64F531B}" dt="2026-09-15T15:26:15.841" v="1229" actId="478"/>
          <ac:spMkLst>
            <pc:docMk/>
            <pc:sldMk cId="902845047" sldId="1110"/>
            <ac:spMk id="3" creationId="{221A212A-5A42-7723-2B91-CD003A54F277}"/>
          </ac:spMkLst>
        </pc:spChg>
        <pc:spChg chg="mod">
          <ac:chgData name="Hannah Mathis" userId="22955c79-6957-49db-8c47-051b482571de" providerId="ADAL" clId="{1128F0C2-16C5-421D-80A2-8590F64F531B}" dt="2026-09-15T15:24:15.240" v="1208" actId="14100"/>
          <ac:spMkLst>
            <pc:docMk/>
            <pc:sldMk cId="902845047" sldId="1110"/>
            <ac:spMk id="12" creationId="{492D19CE-F0DD-C234-BC84-B6206B06FE19}"/>
          </ac:spMkLst>
        </pc:spChg>
        <pc:spChg chg="add mod">
          <ac:chgData name="Hannah Mathis" userId="22955c79-6957-49db-8c47-051b482571de" providerId="ADAL" clId="{1128F0C2-16C5-421D-80A2-8590F64F531B}" dt="2026-09-16T20:29:36.755" v="2917" actId="1076"/>
          <ac:spMkLst>
            <pc:docMk/>
            <pc:sldMk cId="902845047" sldId="1110"/>
            <ac:spMk id="21" creationId="{7592738E-ED39-4863-4928-0FC4077C9B85}"/>
          </ac:spMkLst>
        </pc:spChg>
        <pc:spChg chg="add mod">
          <ac:chgData name="Hannah Mathis" userId="22955c79-6957-49db-8c47-051b482571de" providerId="ADAL" clId="{1128F0C2-16C5-421D-80A2-8590F64F531B}" dt="2026-09-16T20:29:22.874" v="2913" actId="1076"/>
          <ac:spMkLst>
            <pc:docMk/>
            <pc:sldMk cId="902845047" sldId="1110"/>
            <ac:spMk id="23" creationId="{37A7126D-C64E-8E8A-1B4A-C4A82B52F29A}"/>
          </ac:spMkLst>
        </pc:spChg>
        <pc:spChg chg="add mod">
          <ac:chgData name="Hannah Mathis" userId="22955c79-6957-49db-8c47-051b482571de" providerId="ADAL" clId="{1128F0C2-16C5-421D-80A2-8590F64F531B}" dt="2026-09-16T20:28:06.396" v="2890" actId="1076"/>
          <ac:spMkLst>
            <pc:docMk/>
            <pc:sldMk cId="902845047" sldId="1110"/>
            <ac:spMk id="25" creationId="{AD72DB2A-B1FF-A144-6F2E-57014D63AF93}"/>
          </ac:spMkLst>
        </pc:spChg>
        <pc:spChg chg="add mod">
          <ac:chgData name="Hannah Mathis" userId="22955c79-6957-49db-8c47-051b482571de" providerId="ADAL" clId="{1128F0C2-16C5-421D-80A2-8590F64F531B}" dt="2026-09-16T20:29:06.480" v="2910" actId="1076"/>
          <ac:spMkLst>
            <pc:docMk/>
            <pc:sldMk cId="902845047" sldId="1110"/>
            <ac:spMk id="27" creationId="{A34DCD5F-7984-8766-7390-1662B8D078CC}"/>
          </ac:spMkLst>
        </pc:spChg>
        <pc:spChg chg="add mod ord">
          <ac:chgData name="Hannah Mathis" userId="22955c79-6957-49db-8c47-051b482571de" providerId="ADAL" clId="{1128F0C2-16C5-421D-80A2-8590F64F531B}" dt="2026-09-16T20:27:44.845" v="2883" actId="113"/>
          <ac:spMkLst>
            <pc:docMk/>
            <pc:sldMk cId="902845047" sldId="1110"/>
            <ac:spMk id="28" creationId="{DEE07499-5945-FFF9-861F-A2FC61E08005}"/>
          </ac:spMkLst>
        </pc:spChg>
        <pc:spChg chg="add del mod">
          <ac:chgData name="Hannah Mathis" userId="22955c79-6957-49db-8c47-051b482571de" providerId="ADAL" clId="{1128F0C2-16C5-421D-80A2-8590F64F531B}" dt="2026-09-15T15:30:07.743" v="1576" actId="478"/>
          <ac:spMkLst>
            <pc:docMk/>
            <pc:sldMk cId="902845047" sldId="1110"/>
            <ac:spMk id="29" creationId="{140F2F19-54E2-B5C3-B02B-5E0573155C3F}"/>
          </ac:spMkLst>
        </pc:spChg>
        <pc:spChg chg="add del mod">
          <ac:chgData name="Hannah Mathis" userId="22955c79-6957-49db-8c47-051b482571de" providerId="ADAL" clId="{1128F0C2-16C5-421D-80A2-8590F64F531B}" dt="2026-09-16T20:27:08.995" v="2874" actId="478"/>
          <ac:spMkLst>
            <pc:docMk/>
            <pc:sldMk cId="902845047" sldId="1110"/>
            <ac:spMk id="30" creationId="{51AD6DD6-0CE2-A061-A085-4E7713FDF92F}"/>
          </ac:spMkLst>
        </pc:spChg>
        <pc:spChg chg="add mod">
          <ac:chgData name="Hannah Mathis" userId="22955c79-6957-49db-8c47-051b482571de" providerId="ADAL" clId="{1128F0C2-16C5-421D-80A2-8590F64F531B}" dt="2026-09-16T20:28:02.282" v="2888" actId="1076"/>
          <ac:spMkLst>
            <pc:docMk/>
            <pc:sldMk cId="902845047" sldId="1110"/>
            <ac:spMk id="35" creationId="{F990F3F7-A36D-37C7-613A-EFFF4E395269}"/>
          </ac:spMkLst>
        </pc:spChg>
        <pc:picChg chg="add del mod">
          <ac:chgData name="Hannah Mathis" userId="22955c79-6957-49db-8c47-051b482571de" providerId="ADAL" clId="{1128F0C2-16C5-421D-80A2-8590F64F531B}" dt="2026-09-15T15:14:44.189" v="751" actId="478"/>
          <ac:picMkLst>
            <pc:docMk/>
            <pc:sldMk cId="902845047" sldId="1110"/>
            <ac:picMk id="2" creationId="{AFFF5283-A4CE-79F0-236F-CCD7370B35E3}"/>
          </ac:picMkLst>
        </pc:picChg>
        <pc:picChg chg="del">
          <ac:chgData name="Hannah Mathis" userId="22955c79-6957-49db-8c47-051b482571de" providerId="ADAL" clId="{1128F0C2-16C5-421D-80A2-8590F64F531B}" dt="2026-09-15T15:14:01.557" v="682" actId="478"/>
          <ac:picMkLst>
            <pc:docMk/>
            <pc:sldMk cId="902845047" sldId="1110"/>
            <ac:picMk id="4" creationId="{6406D9C0-3F5D-D8DD-BE94-995A5738D915}"/>
          </ac:picMkLst>
        </pc:picChg>
        <pc:picChg chg="mod">
          <ac:chgData name="Hannah Mathis" userId="22955c79-6957-49db-8c47-051b482571de" providerId="ADAL" clId="{1128F0C2-16C5-421D-80A2-8590F64F531B}" dt="2026-09-16T20:29:32.283" v="2915" actId="1076"/>
          <ac:picMkLst>
            <pc:docMk/>
            <pc:sldMk cId="902845047" sldId="1110"/>
            <ac:picMk id="5" creationId="{315B59F0-7BE8-8D1D-C188-CC6FC1023326}"/>
          </ac:picMkLst>
        </pc:picChg>
        <pc:picChg chg="add del mod">
          <ac:chgData name="Hannah Mathis" userId="22955c79-6957-49db-8c47-051b482571de" providerId="ADAL" clId="{1128F0C2-16C5-421D-80A2-8590F64F531B}" dt="2026-09-15T15:24:23.763" v="1209" actId="478"/>
          <ac:picMkLst>
            <pc:docMk/>
            <pc:sldMk cId="902845047" sldId="1110"/>
            <ac:picMk id="7" creationId="{E886A5EB-F1C8-3579-69C9-428BE4A7B44E}"/>
          </ac:picMkLst>
        </pc:picChg>
        <pc:picChg chg="add mod">
          <ac:chgData name="Hannah Mathis" userId="22955c79-6957-49db-8c47-051b482571de" providerId="ADAL" clId="{1128F0C2-16C5-421D-80A2-8590F64F531B}" dt="2026-09-16T20:27:57.185" v="2886" actId="1076"/>
          <ac:picMkLst>
            <pc:docMk/>
            <pc:sldMk cId="902845047" sldId="1110"/>
            <ac:picMk id="9" creationId="{4A260C09-677A-FAD4-244B-920DAB7EC639}"/>
          </ac:picMkLst>
        </pc:picChg>
        <pc:picChg chg="add mod">
          <ac:chgData name="Hannah Mathis" userId="22955c79-6957-49db-8c47-051b482571de" providerId="ADAL" clId="{1128F0C2-16C5-421D-80A2-8590F64F531B}" dt="2026-09-15T15:25:24.156" v="1218" actId="1076"/>
          <ac:picMkLst>
            <pc:docMk/>
            <pc:sldMk cId="902845047" sldId="1110"/>
            <ac:picMk id="11" creationId="{9C8034DC-C57C-3136-FB60-6DCCA1680E54}"/>
          </ac:picMkLst>
        </pc:picChg>
        <pc:picChg chg="add mod">
          <ac:chgData name="Hannah Mathis" userId="22955c79-6957-49db-8c47-051b482571de" providerId="ADAL" clId="{1128F0C2-16C5-421D-80A2-8590F64F531B}" dt="2026-09-16T20:27:18.364" v="2877" actId="1076"/>
          <ac:picMkLst>
            <pc:docMk/>
            <pc:sldMk cId="902845047" sldId="1110"/>
            <ac:picMk id="37" creationId="{99F987AC-33D6-D4E2-BE30-845FD0A2A713}"/>
          </ac:picMkLst>
        </pc:picChg>
        <pc:cxnChg chg="add mod">
          <ac:chgData name="Hannah Mathis" userId="22955c79-6957-49db-8c47-051b482571de" providerId="ADAL" clId="{1128F0C2-16C5-421D-80A2-8590F64F531B}" dt="2026-09-16T20:29:47.966" v="2919" actId="14100"/>
          <ac:cxnSpMkLst>
            <pc:docMk/>
            <pc:sldMk cId="902845047" sldId="1110"/>
            <ac:cxnSpMk id="14" creationId="{9652E81B-DA91-099F-7170-033FEDE07397}"/>
          </ac:cxnSpMkLst>
        </pc:cxnChg>
        <pc:cxnChg chg="add mod">
          <ac:chgData name="Hannah Mathis" userId="22955c79-6957-49db-8c47-051b482571de" providerId="ADAL" clId="{1128F0C2-16C5-421D-80A2-8590F64F531B}" dt="2026-09-16T20:29:27.019" v="2914" actId="14100"/>
          <ac:cxnSpMkLst>
            <pc:docMk/>
            <pc:sldMk cId="902845047" sldId="1110"/>
            <ac:cxnSpMk id="15" creationId="{2301C004-122A-3643-8320-11933A389FF5}"/>
          </ac:cxnSpMkLst>
        </pc:cxnChg>
        <pc:cxnChg chg="add mod">
          <ac:chgData name="Hannah Mathis" userId="22955c79-6957-49db-8c47-051b482571de" providerId="ADAL" clId="{1128F0C2-16C5-421D-80A2-8590F64F531B}" dt="2026-09-16T20:29:11.515" v="2912" actId="14100"/>
          <ac:cxnSpMkLst>
            <pc:docMk/>
            <pc:sldMk cId="902845047" sldId="1110"/>
            <ac:cxnSpMk id="17" creationId="{DFF1DCCD-D298-386C-7C8A-6012B9808749}"/>
          </ac:cxnSpMkLst>
        </pc:cxnChg>
        <pc:cxnChg chg="add mod">
          <ac:chgData name="Hannah Mathis" userId="22955c79-6957-49db-8c47-051b482571de" providerId="ADAL" clId="{1128F0C2-16C5-421D-80A2-8590F64F531B}" dt="2026-09-16T20:27:52.492" v="2884" actId="1076"/>
          <ac:cxnSpMkLst>
            <pc:docMk/>
            <pc:sldMk cId="902845047" sldId="1110"/>
            <ac:cxnSpMk id="19" creationId="{63D7CD1B-3283-E015-5E3B-45D8C4A68851}"/>
          </ac:cxnSpMkLst>
        </pc:cxnChg>
        <pc:cxnChg chg="add mod">
          <ac:chgData name="Hannah Mathis" userId="22955c79-6957-49db-8c47-051b482571de" providerId="ADAL" clId="{1128F0C2-16C5-421D-80A2-8590F64F531B}" dt="2026-09-16T20:27:59.646" v="2887" actId="1076"/>
          <ac:cxnSpMkLst>
            <pc:docMk/>
            <pc:sldMk cId="902845047" sldId="1110"/>
            <ac:cxnSpMk id="31" creationId="{1CEACC7B-EF9B-886D-C6B1-FC1AB1F1A162}"/>
          </ac:cxnSpMkLst>
        </pc:cxnChg>
        <pc:cxnChg chg="add mod">
          <ac:chgData name="Hannah Mathis" userId="22955c79-6957-49db-8c47-051b482571de" providerId="ADAL" clId="{1128F0C2-16C5-421D-80A2-8590F64F531B}" dt="2026-09-15T15:33:02.422" v="1642"/>
          <ac:cxnSpMkLst>
            <pc:docMk/>
            <pc:sldMk cId="902845047" sldId="1110"/>
            <ac:cxnSpMk id="33" creationId="{58039F45-0964-AC1C-F3EE-F0AA22097BF5}"/>
          </ac:cxnSpMkLst>
        </pc:cxnChg>
      </pc:sldChg>
      <pc:sldChg chg="add del">
        <pc:chgData name="Hannah Mathis" userId="22955c79-6957-49db-8c47-051b482571de" providerId="ADAL" clId="{1128F0C2-16C5-421D-80A2-8590F64F531B}" dt="2026-09-15T15:24:34.385" v="1212"/>
        <pc:sldMkLst>
          <pc:docMk/>
          <pc:sldMk cId="966402676" sldId="1111"/>
        </pc:sldMkLst>
      </pc:sldChg>
      <pc:sldChg chg="addSp delSp modSp add mod">
        <pc:chgData name="Hannah Mathis" userId="22955c79-6957-49db-8c47-051b482571de" providerId="ADAL" clId="{1128F0C2-16C5-421D-80A2-8590F64F531B}" dt="2026-09-16T20:14:12.941" v="2827" actId="1076"/>
        <pc:sldMkLst>
          <pc:docMk/>
          <pc:sldMk cId="3648651615" sldId="1111"/>
        </pc:sldMkLst>
        <pc:spChg chg="add mod">
          <ac:chgData name="Hannah Mathis" userId="22955c79-6957-49db-8c47-051b482571de" providerId="ADAL" clId="{1128F0C2-16C5-421D-80A2-8590F64F531B}" dt="2026-09-16T20:14:12.941" v="2827" actId="1076"/>
          <ac:spMkLst>
            <pc:docMk/>
            <pc:sldMk cId="3648651615" sldId="1111"/>
            <ac:spMk id="2" creationId="{6737C235-6BC2-297D-23B3-907057829DBE}"/>
          </ac:spMkLst>
        </pc:spChg>
        <pc:spChg chg="mod">
          <ac:chgData name="Hannah Mathis" userId="22955c79-6957-49db-8c47-051b482571de" providerId="ADAL" clId="{1128F0C2-16C5-421D-80A2-8590F64F531B}" dt="2026-09-15T16:08:40.465" v="1804" actId="20577"/>
          <ac:spMkLst>
            <pc:docMk/>
            <pc:sldMk cId="3648651615" sldId="1111"/>
            <ac:spMk id="12" creationId="{36836DC4-41B0-87D2-486F-7AA2F72B37EF}"/>
          </ac:spMkLst>
        </pc:spChg>
        <pc:picChg chg="del">
          <ac:chgData name="Hannah Mathis" userId="22955c79-6957-49db-8c47-051b482571de" providerId="ADAL" clId="{1128F0C2-16C5-421D-80A2-8590F64F531B}" dt="2026-09-15T16:08:05.881" v="1703" actId="478"/>
          <ac:picMkLst>
            <pc:docMk/>
            <pc:sldMk cId="3648651615" sldId="1111"/>
            <ac:picMk id="4" creationId="{4C92D19A-082A-3C73-BAE6-F996E435B7DE}"/>
          </ac:picMkLst>
        </pc:picChg>
        <pc:picChg chg="mod">
          <ac:chgData name="Hannah Mathis" userId="22955c79-6957-49db-8c47-051b482571de" providerId="ADAL" clId="{1128F0C2-16C5-421D-80A2-8590F64F531B}" dt="2026-09-16T20:10:23.652" v="2704" actId="1076"/>
          <ac:picMkLst>
            <pc:docMk/>
            <pc:sldMk cId="3648651615" sldId="1111"/>
            <ac:picMk id="5" creationId="{7D5DF11A-0146-9A7C-1A78-9B4F74EDA311}"/>
          </ac:picMkLst>
        </pc:picChg>
        <pc:picChg chg="add mod">
          <ac:chgData name="Hannah Mathis" userId="22955c79-6957-49db-8c47-051b482571de" providerId="ADAL" clId="{1128F0C2-16C5-421D-80A2-8590F64F531B}" dt="2026-09-16T20:10:27.918" v="2706" actId="1076"/>
          <ac:picMkLst>
            <pc:docMk/>
            <pc:sldMk cId="3648651615" sldId="1111"/>
            <ac:picMk id="6" creationId="{23140AE8-C428-19C4-A644-B159C83389B8}"/>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4C7E82-BB9D-4F63-956E-07E44D310CC1}" type="datetimeFigureOut">
              <a:rPr lang="en-US" smtClean="0"/>
              <a:t>9/15/2026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BC5B15-E19C-4728-857C-8358436C2EAC}" type="slidenum">
              <a:rPr lang="en-US" smtClean="0"/>
              <a:t>‹#›</a:t>
            </a:fld>
            <a:endParaRPr lang="en-US"/>
          </a:p>
        </p:txBody>
      </p:sp>
    </p:spTree>
    <p:extLst>
      <p:ext uri="{BB962C8B-B14F-4D97-AF65-F5344CB8AC3E}">
        <p14:creationId xmlns:p14="http://schemas.microsoft.com/office/powerpoint/2010/main" val="7449676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3B8B69-7040-55F1-0634-5A412C39E0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DD7878-34BE-58DF-E6C7-313BBCA0D836}"/>
              </a:ext>
            </a:extLst>
          </p:cNvPr>
          <p:cNvSpPr>
            <a:spLocks noGrp="1" noRot="1" noChangeAspect="1"/>
          </p:cNvSpPr>
          <p:nvPr>
            <p:ph type="sldImg"/>
          </p:nvPr>
        </p:nvSpPr>
        <p:spPr>
          <a:xfrm>
            <a:off x="1371600" y="1143000"/>
            <a:ext cx="4114800" cy="3086100"/>
          </a:xfrm>
        </p:spPr>
      </p:sp>
      <p:sp>
        <p:nvSpPr>
          <p:cNvPr id="3" name="Notes Placeholder 2">
            <a:extLst>
              <a:ext uri="{FF2B5EF4-FFF2-40B4-BE49-F238E27FC236}">
                <a16:creationId xmlns:a16="http://schemas.microsoft.com/office/drawing/2014/main" id="{6A09D6D1-66F3-CC98-A3B9-9D055C0F34C4}"/>
              </a:ext>
            </a:extLst>
          </p:cNvPr>
          <p:cNvSpPr>
            <a:spLocks noGrp="1"/>
          </p:cNvSpPr>
          <p:nvPr>
            <p:ph type="body" idx="1"/>
          </p:nvPr>
        </p:nvSpPr>
        <p:spPr/>
        <p:txBody>
          <a:bodyPr/>
          <a:lstStyle/>
          <a:p>
            <a:r>
              <a:rPr lang="en-US"/>
              <a:t>Hannah</a:t>
            </a:r>
          </a:p>
          <a:p>
            <a:endParaRPr lang="en-US"/>
          </a:p>
          <a:p>
            <a:r>
              <a:rPr lang="en-US"/>
              <a:t>Hello and welcome</a:t>
            </a:r>
          </a:p>
          <a:p>
            <a:r>
              <a:rPr lang="en-US"/>
              <a:t>Introductions </a:t>
            </a:r>
          </a:p>
          <a:p>
            <a:r>
              <a:rPr lang="en-US"/>
              <a:t>Purpose of the training </a:t>
            </a:r>
          </a:p>
        </p:txBody>
      </p:sp>
      <p:sp>
        <p:nvSpPr>
          <p:cNvPr id="4" name="Slide Number Placeholder 3">
            <a:extLst>
              <a:ext uri="{FF2B5EF4-FFF2-40B4-BE49-F238E27FC236}">
                <a16:creationId xmlns:a16="http://schemas.microsoft.com/office/drawing/2014/main" id="{6A25D760-4C1C-A5A2-0985-03F3F7B306C2}"/>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C7908CD-EE58-451D-B645-25B32CC43BB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118027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p:spPr>
      </p:sp>
      <p:sp>
        <p:nvSpPr>
          <p:cNvPr id="3" name="Notes Placeholder 2"/>
          <p:cNvSpPr>
            <a:spLocks noGrp="1"/>
          </p:cNvSpPr>
          <p:nvPr>
            <p:ph type="body" idx="1"/>
          </p:nvPr>
        </p:nvSpPr>
        <p:spPr/>
        <p:txBody>
          <a:bodyPr/>
          <a:lstStyle/>
          <a:p>
            <a:pPr>
              <a:defRPr/>
            </a:pPr>
            <a:r>
              <a:rPr lang="en-US"/>
              <a:t>Family Connection of SC has provided parent-to-parent support to families for more than 30 years!  We are a "Parent Center" with  3 federal designations for SC. </a:t>
            </a:r>
            <a:r>
              <a:rPr lang="en-US" sz="1300"/>
              <a:t>Family Connection of SC is SC’s Parent Training and Information Center (SC PTI) under the US Department of Education; SC’s Family- to-Family Health Information Center (SC F2F HIC) under HRSA; SC’s Family Voices; and Parent-to-Parent USA, SC Affiliate.</a:t>
            </a:r>
          </a:p>
          <a:p>
            <a:pPr>
              <a:defRPr/>
            </a:pPr>
            <a:endParaRPr lang="en-US" sz="1300"/>
          </a:p>
          <a:p>
            <a:r>
              <a:rPr lang="en-US"/>
              <a:t>And in order to qualify to apply for any of these designations- you must be a "Parent Center" - A Parent Center must be staffed by primarily parents of a child with a disability—across ALL disabilities- from ages birth to 26y/o. </a:t>
            </a:r>
            <a:endParaRPr lang="en-US">
              <a:ea typeface="Calibri"/>
              <a:cs typeface="Calibri"/>
            </a:endParaRPr>
          </a:p>
          <a:p>
            <a:pPr>
              <a:defRPr/>
            </a:pPr>
            <a:endParaRPr lang="en-US" sz="1300"/>
          </a:p>
          <a:p>
            <a:pPr defTabSz="966612">
              <a:defRPr/>
            </a:pPr>
            <a:r>
              <a:rPr lang="en-US">
                <a:ea typeface="Calibri"/>
                <a:cs typeface="Calibri"/>
              </a:rPr>
              <a:t>Each PTI across the US offers trainings, however many may implement their services differently—so for instances if you have worked in another state, or even in SC before 2015- you would have worked with a different Nonprofit here and services are designed to meet the needs of the families in each state. </a:t>
            </a:r>
            <a:endParaRPr lang="en-US" sz="1300" b="1"/>
          </a:p>
        </p:txBody>
      </p:sp>
      <p:sp>
        <p:nvSpPr>
          <p:cNvPr id="4" name="Slide Number Placeholder 3"/>
          <p:cNvSpPr>
            <a:spLocks noGrp="1"/>
          </p:cNvSpPr>
          <p:nvPr>
            <p:ph type="sldNum" sz="quarter" idx="5"/>
          </p:nvPr>
        </p:nvSpPr>
        <p:spPr/>
        <p:txBody>
          <a:bodyPr/>
          <a:lstStyle/>
          <a:p>
            <a:fld id="{16F25C69-9427-7744-944C-7D64B956C938}" type="slidenum">
              <a:rPr lang="en-US" smtClean="0"/>
              <a:t>2</a:t>
            </a:fld>
            <a:endParaRPr lang="en-US"/>
          </a:p>
        </p:txBody>
      </p:sp>
    </p:spTree>
    <p:extLst>
      <p:ext uri="{BB962C8B-B14F-4D97-AF65-F5344CB8AC3E}">
        <p14:creationId xmlns:p14="http://schemas.microsoft.com/office/powerpoint/2010/main" val="39966236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r>
              <a:rPr lang="en-US">
                <a:ea typeface="Calibri"/>
                <a:cs typeface="Calibri"/>
              </a:rPr>
              <a:t>Under the IDEA (Individual with Disabilities Act) the work of Family Connection of Sc respects and  helps families  and the community understand the "intent" of the law which is to ensure that from the governing body, to the direct practitioner that the 'parent' 'family' voice is heard when it comes to questions, concerns, and processes directly related to their diagnosis, disability, suspected disability, and/or special health care need. Family Connection of SC can help you and your families navigate through what can be complicated systems as well as provide one-to-one emotional support that is fueled by parents on our staff who also have a child with a diagnosis or special health care need. </a:t>
            </a:r>
          </a:p>
          <a:p>
            <a:endParaRPr lang="en-US">
              <a:ea typeface="Calibri"/>
              <a:cs typeface="Calibri"/>
            </a:endParaRPr>
          </a:p>
          <a:p>
            <a:endParaRPr lang="en-US">
              <a:ea typeface="Calibri"/>
              <a:cs typeface="Calibri"/>
            </a:endParaRPr>
          </a:p>
          <a:p>
            <a:r>
              <a:rPr lang="en-US">
                <a:ea typeface="Calibri"/>
                <a:cs typeface="Calibri"/>
              </a:rPr>
              <a:t>We work with organizations who serve families to ensure all parents have access to information and resources – with an intentional focus on family groups where there are typically service gaps – including families who’s primary language isn’t English, military connected families who are new to South Carolina and families with housing instability …which you will hear more from our colleagues at the SC Department of Education about how we are partnering to serve students with disabilities who are experiencing homelessness. </a:t>
            </a:r>
          </a:p>
          <a:p>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16F25C69-9427-7744-944C-7D64B956C938}" type="slidenum">
              <a:rPr lang="en-US" smtClean="0"/>
              <a:t>3</a:t>
            </a:fld>
            <a:endParaRPr lang="en-US"/>
          </a:p>
        </p:txBody>
      </p:sp>
    </p:spTree>
    <p:extLst>
      <p:ext uri="{BB962C8B-B14F-4D97-AF65-F5344CB8AC3E}">
        <p14:creationId xmlns:p14="http://schemas.microsoft.com/office/powerpoint/2010/main" val="17355637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CIPR  website link  - talks about age of majority </a:t>
            </a:r>
          </a:p>
          <a:p>
            <a:endParaRPr lang="en-US" dirty="0"/>
          </a:p>
          <a:p>
            <a:r>
              <a:rPr lang="en-US" dirty="0"/>
              <a:t>This is not a comprehensive nor in-depth overview of the decision-making options available in SC. If you have further questions about each of these, please feel free to reach out to an attorney. We will also have a follow up tip sheet that briefly speaks about all these options. Our goal with this overview to help parents make sure they are informed and educated about all the options available.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When discussing decision-making with families, it is important not to assume that guardianship is the best or only option. Options listed here range from least restrictive to most restrictive. Supported decision-making agreements are the least restrictive, followed by powers of attorney, with guardianship being the most restrictive.</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C7908CD-EE58-451D-B645-25B32CC43BB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769733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EFA123-1863-8C43-B134-86F8B10E5D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02CA17-B4D6-B6C8-06D8-19AB7752F3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38C46C-A5A3-0D96-7AB7-AE9A390DEC3F}"/>
              </a:ext>
            </a:extLst>
          </p:cNvPr>
          <p:cNvSpPr>
            <a:spLocks noGrp="1"/>
          </p:cNvSpPr>
          <p:nvPr>
            <p:ph type="body" idx="1"/>
          </p:nvPr>
        </p:nvSpPr>
        <p:spPr/>
        <p:txBody>
          <a:bodyPr/>
          <a:lstStyle/>
          <a:p>
            <a:r>
              <a:rPr lang="en-US" dirty="0"/>
              <a:t>https://www.disabilityrightssc.org/adult-students-with-disabilities-educational-rights-consent-act/</a:t>
            </a:r>
          </a:p>
          <a:p>
            <a:r>
              <a:rPr lang="en-US" dirty="0"/>
              <a:t>This is not a comprehensive nor in-depth overview of the decision-making options available in SC. If you have further questions about each of these, please feel free to reach out to an attorney. We will also have a follow up tip sheet that briefly speaks about all these options. Our goal with this overview to help parents make sure they are informed and educated about all the options available.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When discussing decision-making with families, it is important not to assume that guardianship is the best or only option. Options listed here range from least restrictive to most restrictive. Supported decision-making agreements are the least restrictive, followed by powers of attorney, with guardianship being the most restrictive.</a:t>
            </a:r>
          </a:p>
          <a:p>
            <a:endParaRPr lang="en-US" dirty="0"/>
          </a:p>
        </p:txBody>
      </p:sp>
      <p:sp>
        <p:nvSpPr>
          <p:cNvPr id="4" name="Slide Number Placeholder 3">
            <a:extLst>
              <a:ext uri="{FF2B5EF4-FFF2-40B4-BE49-F238E27FC236}">
                <a16:creationId xmlns:a16="http://schemas.microsoft.com/office/drawing/2014/main" id="{1B24E071-FEFF-7CC4-D81E-64B8A2F9D4F0}"/>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C7908CD-EE58-451D-B645-25B32CC43BB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823150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TASC Post-Secondary Education Options – QR code </a:t>
            </a:r>
          </a:p>
          <a:p>
            <a:r>
              <a:rPr lang="en-US" dirty="0"/>
              <a:t>Many families do not realize that the IEP/504 does not just roll over – the student must initiate and apply for those services </a:t>
            </a:r>
          </a:p>
        </p:txBody>
      </p:sp>
      <p:sp>
        <p:nvSpPr>
          <p:cNvPr id="4" name="Slide Number Placeholder 3"/>
          <p:cNvSpPr>
            <a:spLocks noGrp="1"/>
          </p:cNvSpPr>
          <p:nvPr>
            <p:ph type="sldNum" sz="quarter" idx="5"/>
          </p:nvPr>
        </p:nvSpPr>
        <p:spPr/>
        <p:txBody>
          <a:bodyPr/>
          <a:lstStyle/>
          <a:p>
            <a:fld id="{A0BC5B15-E19C-4728-857C-8358436C2EAC}" type="slidenum">
              <a:rPr lang="en-US" smtClean="0"/>
              <a:t>10</a:t>
            </a:fld>
            <a:endParaRPr lang="en-US"/>
          </a:p>
        </p:txBody>
      </p:sp>
    </p:spTree>
    <p:extLst>
      <p:ext uri="{BB962C8B-B14F-4D97-AF65-F5344CB8AC3E}">
        <p14:creationId xmlns:p14="http://schemas.microsoft.com/office/powerpoint/2010/main" val="2037342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1200150"/>
            <a:ext cx="4321175" cy="3240088"/>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cs typeface="Calibri"/>
              </a:rPr>
              <a:t>Here is how you can connect with us! </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F25C69-9427-7744-944C-7D64B956C938}"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763289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9/15/2026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0010248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9/15/2026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1338273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a:t>@FamilyConnectionofSouthCarolina</a:t>
            </a:r>
          </a:p>
        </p:txBody>
      </p:sp>
      <p:sp>
        <p:nvSpPr>
          <p:cNvPr id="5" name="Footer Placeholder 4"/>
          <p:cNvSpPr>
            <a:spLocks noGrp="1"/>
          </p:cNvSpPr>
          <p:nvPr>
            <p:ph type="ftr" sz="quarter" idx="11"/>
          </p:nvPr>
        </p:nvSpPr>
        <p:spPr/>
        <p:txBody>
          <a:bodyPr/>
          <a:lstStyle/>
          <a:p>
            <a:r>
              <a:rPr lang="en-US"/>
              <a:t>@FamilyConnectionSC</a:t>
            </a:r>
          </a:p>
        </p:txBody>
      </p:sp>
      <p:sp>
        <p:nvSpPr>
          <p:cNvPr id="6" name="Slide Number Placeholder 5"/>
          <p:cNvSpPr>
            <a:spLocks noGrp="1"/>
          </p:cNvSpPr>
          <p:nvPr>
            <p:ph type="sldNum" sz="quarter" idx="12"/>
          </p:nvPr>
        </p:nvSpPr>
        <p:spPr/>
        <p:txBody>
          <a:bodyPr/>
          <a:lstStyle/>
          <a:p>
            <a:r>
              <a:rPr lang="en-US"/>
              <a:t>@Fam_Con_SC</a:t>
            </a:r>
          </a:p>
        </p:txBody>
      </p:sp>
      <p:pic>
        <p:nvPicPr>
          <p:cNvPr id="7" name="Picture 6" descr="Instagram icon">
            <a:extLst>
              <a:ext uri="{FF2B5EF4-FFF2-40B4-BE49-F238E27FC236}">
                <a16:creationId xmlns:a16="http://schemas.microsoft.com/office/drawing/2014/main" id="{4D7A26C4-E236-F3BC-8B92-A35154016F0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3904106" y="6356355"/>
            <a:ext cx="405765" cy="405765"/>
          </a:xfrm>
          <a:prstGeom prst="rect">
            <a:avLst/>
          </a:prstGeom>
        </p:spPr>
      </p:pic>
      <p:pic>
        <p:nvPicPr>
          <p:cNvPr id="8" name="Picture 7" descr="Twitter icon">
            <a:extLst>
              <a:ext uri="{FF2B5EF4-FFF2-40B4-BE49-F238E27FC236}">
                <a16:creationId xmlns:a16="http://schemas.microsoft.com/office/drawing/2014/main" id="{F938DECF-F715-243F-B5D5-0C210D6EFB2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832854" y="6286820"/>
            <a:ext cx="503872" cy="503872"/>
          </a:xfrm>
          <a:prstGeom prst="rect">
            <a:avLst/>
          </a:prstGeom>
        </p:spPr>
      </p:pic>
      <p:pic>
        <p:nvPicPr>
          <p:cNvPr id="9" name="Picture 8" descr="Facebook icon">
            <a:extLst>
              <a:ext uri="{FF2B5EF4-FFF2-40B4-BE49-F238E27FC236}">
                <a16:creationId xmlns:a16="http://schemas.microsoft.com/office/drawing/2014/main" id="{5430D2CB-DDB0-ABF7-C499-633DC86E7399}"/>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96240" y="6180462"/>
            <a:ext cx="590549" cy="590549"/>
          </a:xfrm>
          <a:prstGeom prst="rect">
            <a:avLst/>
          </a:prstGeom>
        </p:spPr>
      </p:pic>
    </p:spTree>
    <p:extLst>
      <p:ext uri="{BB962C8B-B14F-4D97-AF65-F5344CB8AC3E}">
        <p14:creationId xmlns:p14="http://schemas.microsoft.com/office/powerpoint/2010/main" val="39224206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dirty="0"/>
              <a:t>9/15/2026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40527024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dirty="0"/>
              <a:t>9/15/2026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6191135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smtClean="0"/>
              <a:t>9/15/2026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a:p>
        </p:txBody>
      </p:sp>
      <p:sp>
        <p:nvSpPr>
          <p:cNvPr id="6" name="TextBox 5">
            <a:extLst>
              <a:ext uri="{FF2B5EF4-FFF2-40B4-BE49-F238E27FC236}">
                <a16:creationId xmlns:a16="http://schemas.microsoft.com/office/drawing/2014/main" id="{A7AAD259-0352-E5BD-1996-895C67D85F0B}"/>
              </a:ext>
            </a:extLst>
          </p:cNvPr>
          <p:cNvSpPr txBox="1"/>
          <p:nvPr userDrawn="1"/>
        </p:nvSpPr>
        <p:spPr>
          <a:xfrm>
            <a:off x="628650" y="2997843"/>
            <a:ext cx="7886700" cy="1754326"/>
          </a:xfrm>
          <a:prstGeom prst="rect">
            <a:avLst/>
          </a:prstGeom>
          <a:noFill/>
        </p:spPr>
        <p:txBody>
          <a:bodyPr wrap="square" rtlCol="0">
            <a:spAutoFit/>
          </a:bodyPr>
          <a:lstStyle/>
          <a:p>
            <a:pPr marL="214313" indent="-214313">
              <a:buFont typeface="Arial" panose="020B0604020202020204" pitchFamily="34" charset="0"/>
              <a:buChar char="•"/>
            </a:pPr>
            <a:r>
              <a:rPr lang="en-US" sz="1350">
                <a:latin typeface="Proxima Nova" panose="02000506030000020004" pitchFamily="2" charset="0"/>
              </a:rPr>
              <a:t>Insert Text</a:t>
            </a:r>
          </a:p>
          <a:p>
            <a:pPr marL="214313" indent="-214313">
              <a:buFont typeface="Arial" panose="020B0604020202020204" pitchFamily="34" charset="0"/>
              <a:buChar char="•"/>
            </a:pPr>
            <a:endParaRPr lang="en-US" sz="1350">
              <a:latin typeface="Proxima Nova" panose="02000506030000020004" pitchFamily="2" charset="0"/>
            </a:endParaRPr>
          </a:p>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350">
                <a:latin typeface="Proxima Nova" panose="02000506030000020004" pitchFamily="2" charset="0"/>
              </a:rPr>
              <a:t>Insert Text</a:t>
            </a:r>
          </a:p>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350">
              <a:latin typeface="Proxima Nova" panose="02000506030000020004" pitchFamily="2" charset="0"/>
            </a:endParaRPr>
          </a:p>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350">
                <a:latin typeface="Proxima Nova" panose="02000506030000020004" pitchFamily="2" charset="0"/>
              </a:rPr>
              <a:t>Insert Text</a:t>
            </a:r>
          </a:p>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350">
              <a:latin typeface="Proxima Nova" panose="02000506030000020004" pitchFamily="2" charset="0"/>
            </a:endParaRPr>
          </a:p>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350">
                <a:latin typeface="Proxima Nova" panose="02000506030000020004" pitchFamily="2" charset="0"/>
              </a:rPr>
              <a:t>Insert Text</a:t>
            </a:r>
          </a:p>
          <a:p>
            <a:pPr marL="214313" indent="-214313">
              <a:buFont typeface="Arial" panose="020B0604020202020204" pitchFamily="34" charset="0"/>
              <a:buChar char="•"/>
            </a:pPr>
            <a:endParaRPr lang="en-US" sz="1350">
              <a:latin typeface="Proxima Nova" panose="02000506030000020004" pitchFamily="2" charset="0"/>
            </a:endParaRPr>
          </a:p>
        </p:txBody>
      </p:sp>
    </p:spTree>
    <p:extLst>
      <p:ext uri="{BB962C8B-B14F-4D97-AF65-F5344CB8AC3E}">
        <p14:creationId xmlns:p14="http://schemas.microsoft.com/office/powerpoint/2010/main" val="16319551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9/15/2026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9120786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9/15/2026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9353938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9/15/2026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7353631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9/15/2026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2197882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9/15/2026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9411130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34340" y="2899889"/>
            <a:ext cx="4777740" cy="942657"/>
          </a:xfrm>
        </p:spPr>
        <p:txBody>
          <a:bodyPr anchor="b"/>
          <a:lstStyle>
            <a:lvl1pPr algn="ctr">
              <a:defRPr sz="4500" b="1">
                <a:solidFill>
                  <a:schemeClr val="bg1"/>
                </a:solidFill>
                <a:latin typeface="Proxima Nova" panose="02000506030000020004" pitchFamily="2" charset="0"/>
              </a:defRPr>
            </a:lvl1pPr>
          </a:lstStyle>
          <a:p>
            <a:r>
              <a:rPr lang="en-US"/>
              <a:t>Master Title</a:t>
            </a:r>
          </a:p>
        </p:txBody>
      </p:sp>
      <p:sp>
        <p:nvSpPr>
          <p:cNvPr id="3" name="Subtitle 2"/>
          <p:cNvSpPr>
            <a:spLocks noGrp="1"/>
          </p:cNvSpPr>
          <p:nvPr>
            <p:ph type="subTitle" idx="1"/>
          </p:nvPr>
        </p:nvSpPr>
        <p:spPr>
          <a:xfrm>
            <a:off x="954405" y="3933508"/>
            <a:ext cx="3737610" cy="1655762"/>
          </a:xfrm>
        </p:spPr>
        <p:txBody>
          <a:bodyPr/>
          <a:lstStyle>
            <a:lvl1pPr marL="0" indent="0" algn="ctr">
              <a:buNone/>
              <a:defRPr sz="1800">
                <a:solidFill>
                  <a:schemeClr val="bg1"/>
                </a:solidFill>
                <a:latin typeface="Proxima Nova" panose="02000506030000020004" pitchFamily="2"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Tree>
    <p:extLst>
      <p:ext uri="{BB962C8B-B14F-4D97-AF65-F5344CB8AC3E}">
        <p14:creationId xmlns:p14="http://schemas.microsoft.com/office/powerpoint/2010/main" val="8852124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FA0FE5-FD60-457F-9D65-FEF3A534E87E}"/>
              </a:ext>
            </a:extLst>
          </p:cNvPr>
          <p:cNvSpPr>
            <a:spLocks noGrp="1"/>
          </p:cNvSpPr>
          <p:nvPr>
            <p:ph type="ctrTitle"/>
          </p:nvPr>
        </p:nvSpPr>
        <p:spPr>
          <a:xfrm>
            <a:off x="491319" y="1708687"/>
            <a:ext cx="8331958" cy="2387600"/>
          </a:xfrm>
          <a:prstGeom prst="rect">
            <a:avLst/>
          </a:prstGeom>
        </p:spPr>
        <p:txBody>
          <a:bodyPr anchor="b"/>
          <a:lstStyle>
            <a:lvl1pPr algn="ctr">
              <a:defRPr sz="8000"/>
            </a:lvl1pPr>
          </a:lstStyle>
          <a:p>
            <a:r>
              <a:rPr lang="en-US"/>
              <a:t>Click to edit Master title style</a:t>
            </a:r>
          </a:p>
        </p:txBody>
      </p:sp>
      <p:sp>
        <p:nvSpPr>
          <p:cNvPr id="3" name="Subtitle 2">
            <a:extLst>
              <a:ext uri="{FF2B5EF4-FFF2-40B4-BE49-F238E27FC236}">
                <a16:creationId xmlns:a16="http://schemas.microsoft.com/office/drawing/2014/main" id="{92693993-84E2-49D3-B9B0-4734B6165A38}"/>
              </a:ext>
            </a:extLst>
          </p:cNvPr>
          <p:cNvSpPr>
            <a:spLocks noGrp="1"/>
          </p:cNvSpPr>
          <p:nvPr>
            <p:ph type="subTitle" idx="1"/>
          </p:nvPr>
        </p:nvSpPr>
        <p:spPr>
          <a:xfrm>
            <a:off x="1143000" y="4244012"/>
            <a:ext cx="6858000"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Tree>
    <p:extLst>
      <p:ext uri="{BB962C8B-B14F-4D97-AF65-F5344CB8AC3E}">
        <p14:creationId xmlns:p14="http://schemas.microsoft.com/office/powerpoint/2010/main" val="16605271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8AB238-5A0D-4BF9-AA7B-20B17E078B35}"/>
              </a:ext>
            </a:extLst>
          </p:cNvPr>
          <p:cNvSpPr>
            <a:spLocks noGrp="1"/>
          </p:cNvSpPr>
          <p:nvPr>
            <p:ph type="title"/>
          </p:nvPr>
        </p:nvSpPr>
        <p:spPr>
          <a:xfrm>
            <a:off x="410287" y="1644555"/>
            <a:ext cx="7177868" cy="729051"/>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E22C9153-EFA2-4B2E-99AB-B0CDEFF9B7F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441426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046E0-3BC4-4FC7-AFDA-FF3E71AF361C}"/>
              </a:ext>
            </a:extLst>
          </p:cNvPr>
          <p:cNvSpPr>
            <a:spLocks noGrp="1"/>
          </p:cNvSpPr>
          <p:nvPr>
            <p:ph type="title"/>
          </p:nvPr>
        </p:nvSpPr>
        <p:spPr>
          <a:xfrm>
            <a:off x="624418" y="1710267"/>
            <a:ext cx="7886700" cy="2853267"/>
          </a:xfrm>
          <a:prstGeom prst="rect">
            <a:avLst/>
          </a:prstGeom>
        </p:spPr>
        <p:txBody>
          <a:bodyPr anchor="b"/>
          <a:lstStyle>
            <a:lvl1pPr>
              <a:defRPr sz="8000"/>
            </a:lvl1pPr>
          </a:lstStyle>
          <a:p>
            <a:r>
              <a:rPr lang="en-US"/>
              <a:t>Click to edit Master title style</a:t>
            </a:r>
          </a:p>
        </p:txBody>
      </p:sp>
      <p:sp>
        <p:nvSpPr>
          <p:cNvPr id="3" name="Text Placeholder 2">
            <a:extLst>
              <a:ext uri="{FF2B5EF4-FFF2-40B4-BE49-F238E27FC236}">
                <a16:creationId xmlns:a16="http://schemas.microsoft.com/office/drawing/2014/main" id="{3BDDE054-1329-41DB-A9CB-B691F228D57C}"/>
              </a:ext>
            </a:extLst>
          </p:cNvPr>
          <p:cNvSpPr>
            <a:spLocks noGrp="1"/>
          </p:cNvSpPr>
          <p:nvPr>
            <p:ph type="body" idx="1"/>
          </p:nvPr>
        </p:nvSpPr>
        <p:spPr>
          <a:xfrm>
            <a:off x="624418" y="4588934"/>
            <a:ext cx="7886700" cy="1500717"/>
          </a:xfrm>
        </p:spPr>
        <p:txBody>
          <a:bodyPr/>
          <a:lstStyle>
            <a:lvl1pPr marL="0" indent="0">
              <a:buNone/>
              <a:defRPr sz="3200">
                <a:solidFill>
                  <a:schemeClr val="tx1">
                    <a:tint val="75000"/>
                  </a:schemeClr>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7989094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body" type="tx" preserve="1">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1787546"/>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2804615"/>
            <a:ext cx="8520600" cy="3287218"/>
          </a:xfrm>
          <a:prstGeom prst="rect">
            <a:avLst/>
          </a:prstGeom>
        </p:spPr>
        <p:txBody>
          <a:bodyPr spcFirstLastPara="1" wrap="square" lIns="91425" tIns="91425" rIns="91425" bIns="91425" anchor="t" anchorCtr="0">
            <a:noAutofit/>
          </a:bodyPr>
          <a:lstStyle>
            <a:lvl1pPr marL="609585" lvl="0" indent="-457189">
              <a:spcBef>
                <a:spcPts val="0"/>
              </a:spcBef>
              <a:spcAft>
                <a:spcPts val="0"/>
              </a:spcAft>
              <a:buSzPts val="1800"/>
              <a:buChar char="●"/>
              <a:defRPr/>
            </a:lvl1pPr>
            <a:lvl2pPr marL="1219170" lvl="1" indent="-423323">
              <a:spcBef>
                <a:spcPts val="2133"/>
              </a:spcBef>
              <a:spcAft>
                <a:spcPts val="0"/>
              </a:spcAft>
              <a:buSzPts val="1400"/>
              <a:buChar char="○"/>
              <a:defRPr/>
            </a:lvl2pPr>
            <a:lvl3pPr marL="1828754" lvl="2" indent="-423323">
              <a:spcBef>
                <a:spcPts val="2133"/>
              </a:spcBef>
              <a:spcAft>
                <a:spcPts val="0"/>
              </a:spcAft>
              <a:buSzPts val="1400"/>
              <a:buChar char="■"/>
              <a:defRPr/>
            </a:lvl3pPr>
            <a:lvl4pPr marL="2438339" lvl="3" indent="-423323">
              <a:spcBef>
                <a:spcPts val="2133"/>
              </a:spcBef>
              <a:spcAft>
                <a:spcPts val="0"/>
              </a:spcAft>
              <a:buSzPts val="1400"/>
              <a:buChar char="●"/>
              <a:defRPr/>
            </a:lvl4pPr>
            <a:lvl5pPr marL="3047924" lvl="4" indent="-423323">
              <a:spcBef>
                <a:spcPts val="2133"/>
              </a:spcBef>
              <a:spcAft>
                <a:spcPts val="0"/>
              </a:spcAft>
              <a:buSzPts val="1400"/>
              <a:buChar char="○"/>
              <a:defRPr/>
            </a:lvl5pPr>
            <a:lvl6pPr marL="3657509" lvl="5" indent="-423323">
              <a:spcBef>
                <a:spcPts val="2133"/>
              </a:spcBef>
              <a:spcAft>
                <a:spcPts val="0"/>
              </a:spcAft>
              <a:buSzPts val="1400"/>
              <a:buChar char="■"/>
              <a:defRPr/>
            </a:lvl6pPr>
            <a:lvl7pPr marL="4267093" lvl="6" indent="-423323">
              <a:spcBef>
                <a:spcPts val="2133"/>
              </a:spcBef>
              <a:spcAft>
                <a:spcPts val="0"/>
              </a:spcAft>
              <a:buSzPts val="1400"/>
              <a:buChar char="●"/>
              <a:defRPr/>
            </a:lvl7pPr>
            <a:lvl8pPr marL="4876678" lvl="7" indent="-423323">
              <a:spcBef>
                <a:spcPts val="2133"/>
              </a:spcBef>
              <a:spcAft>
                <a:spcPts val="0"/>
              </a:spcAft>
              <a:buSzPts val="1400"/>
              <a:buChar char="○"/>
              <a:defRPr/>
            </a:lvl8pPr>
            <a:lvl9pPr marL="5486263" lvl="8" indent="-423323">
              <a:spcBef>
                <a:spcPts val="2133"/>
              </a:spcBef>
              <a:spcAft>
                <a:spcPts val="2133"/>
              </a:spcAft>
              <a:buSzPts val="1400"/>
              <a:buChar char="■"/>
              <a:defRPr/>
            </a:lvl9pPr>
          </a:lstStyle>
          <a:p>
            <a:endParaRPr/>
          </a:p>
        </p:txBody>
      </p:sp>
    </p:spTree>
    <p:extLst>
      <p:ext uri="{BB962C8B-B14F-4D97-AF65-F5344CB8AC3E}">
        <p14:creationId xmlns:p14="http://schemas.microsoft.com/office/powerpoint/2010/main" val="29541909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507B5-7C1E-4A55-8A96-C6D118ABE00B}"/>
              </a:ext>
            </a:extLst>
          </p:cNvPr>
          <p:cNvSpPr>
            <a:spLocks noGrp="1"/>
          </p:cNvSpPr>
          <p:nvPr>
            <p:ph type="title"/>
          </p:nvPr>
        </p:nvSpPr>
        <p:spPr>
          <a:xfrm>
            <a:off x="628651" y="1248770"/>
            <a:ext cx="4557498" cy="442448"/>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64741944-2573-4014-BAAE-7138E07B8BDC}"/>
              </a:ext>
            </a:extLst>
          </p:cNvPr>
          <p:cNvSpPr>
            <a:spLocks noGrp="1"/>
          </p:cNvSpPr>
          <p:nvPr>
            <p:ph sz="half" idx="1"/>
          </p:nvPr>
        </p:nvSpPr>
        <p:spPr>
          <a:xfrm>
            <a:off x="628651" y="1826684"/>
            <a:ext cx="3841749" cy="43497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5A2A37C-F7D9-443C-82D7-AE5C57BD8A98}"/>
              </a:ext>
            </a:extLst>
          </p:cNvPr>
          <p:cNvSpPr>
            <a:spLocks noGrp="1"/>
          </p:cNvSpPr>
          <p:nvPr>
            <p:ph sz="half" idx="2"/>
          </p:nvPr>
        </p:nvSpPr>
        <p:spPr>
          <a:xfrm>
            <a:off x="4673601" y="1826684"/>
            <a:ext cx="3841751" cy="43497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036991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B774C-9E27-4D8F-9E49-17B0AAC165FD}"/>
              </a:ext>
            </a:extLst>
          </p:cNvPr>
          <p:cNvSpPr>
            <a:spLocks noGrp="1"/>
          </p:cNvSpPr>
          <p:nvPr>
            <p:ph type="title"/>
          </p:nvPr>
        </p:nvSpPr>
        <p:spPr>
          <a:xfrm>
            <a:off x="630767" y="1207827"/>
            <a:ext cx="4398433" cy="483391"/>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C5B042FE-45D7-472A-9961-10C91D77E04D}"/>
              </a:ext>
            </a:extLst>
          </p:cNvPr>
          <p:cNvSpPr>
            <a:spLocks noGrp="1"/>
          </p:cNvSpPr>
          <p:nvPr>
            <p:ph type="body" idx="1"/>
          </p:nvPr>
        </p:nvSpPr>
        <p:spPr>
          <a:xfrm>
            <a:off x="630767" y="1680634"/>
            <a:ext cx="3867151" cy="825500"/>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a:extLst>
              <a:ext uri="{FF2B5EF4-FFF2-40B4-BE49-F238E27FC236}">
                <a16:creationId xmlns:a16="http://schemas.microsoft.com/office/drawing/2014/main" id="{6D7CC944-608F-4603-8AE9-9CC1AC28B621}"/>
              </a:ext>
            </a:extLst>
          </p:cNvPr>
          <p:cNvSpPr>
            <a:spLocks noGrp="1"/>
          </p:cNvSpPr>
          <p:nvPr>
            <p:ph sz="half" idx="2"/>
          </p:nvPr>
        </p:nvSpPr>
        <p:spPr>
          <a:xfrm>
            <a:off x="630767" y="2506133"/>
            <a:ext cx="3867151" cy="3683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4D2571E-13DC-46D4-8BB7-CB902F6F09BD}"/>
              </a:ext>
            </a:extLst>
          </p:cNvPr>
          <p:cNvSpPr>
            <a:spLocks noGrp="1"/>
          </p:cNvSpPr>
          <p:nvPr>
            <p:ph type="body" sz="quarter" idx="3"/>
          </p:nvPr>
        </p:nvSpPr>
        <p:spPr>
          <a:xfrm>
            <a:off x="4629151" y="1680634"/>
            <a:ext cx="3888316" cy="825500"/>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a:extLst>
              <a:ext uri="{FF2B5EF4-FFF2-40B4-BE49-F238E27FC236}">
                <a16:creationId xmlns:a16="http://schemas.microsoft.com/office/drawing/2014/main" id="{5FAE9F81-8227-4548-B21A-F14F8EE4C9BF}"/>
              </a:ext>
            </a:extLst>
          </p:cNvPr>
          <p:cNvSpPr>
            <a:spLocks noGrp="1"/>
          </p:cNvSpPr>
          <p:nvPr>
            <p:ph sz="quarter" idx="4"/>
          </p:nvPr>
        </p:nvSpPr>
        <p:spPr>
          <a:xfrm>
            <a:off x="4629151" y="2506133"/>
            <a:ext cx="3888316" cy="3683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768799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21B9F-FC98-4FF0-94D1-FE6A8F4BD45D}"/>
              </a:ext>
            </a:extLst>
          </p:cNvPr>
          <p:cNvSpPr>
            <a:spLocks noGrp="1"/>
          </p:cNvSpPr>
          <p:nvPr>
            <p:ph type="title"/>
          </p:nvPr>
        </p:nvSpPr>
        <p:spPr>
          <a:xfrm>
            <a:off x="628651" y="1724137"/>
            <a:ext cx="7886700" cy="132503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17923720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738609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B913E-0CD6-4417-BCC4-9FB4B10DF650}"/>
              </a:ext>
            </a:extLst>
          </p:cNvPr>
          <p:cNvSpPr>
            <a:spLocks noGrp="1"/>
          </p:cNvSpPr>
          <p:nvPr>
            <p:ph type="title"/>
          </p:nvPr>
        </p:nvSpPr>
        <p:spPr>
          <a:xfrm>
            <a:off x="630767" y="1102057"/>
            <a:ext cx="3484033" cy="1600200"/>
          </a:xfrm>
          <a:prstGeom prst="rect">
            <a:avLst/>
          </a:prstGeom>
        </p:spPr>
        <p:txBody>
          <a:bodyPr anchor="b"/>
          <a:lstStyle>
            <a:lvl1pPr>
              <a:defRPr sz="4267"/>
            </a:lvl1pPr>
          </a:lstStyle>
          <a:p>
            <a:r>
              <a:rPr lang="en-US"/>
              <a:t>Click to edit Master title style</a:t>
            </a:r>
          </a:p>
        </p:txBody>
      </p:sp>
      <p:sp>
        <p:nvSpPr>
          <p:cNvPr id="3" name="Content Placeholder 2">
            <a:extLst>
              <a:ext uri="{FF2B5EF4-FFF2-40B4-BE49-F238E27FC236}">
                <a16:creationId xmlns:a16="http://schemas.microsoft.com/office/drawing/2014/main" id="{C0A78DE7-3DC8-43FC-B358-38E987AD5BEC}"/>
              </a:ext>
            </a:extLst>
          </p:cNvPr>
          <p:cNvSpPr>
            <a:spLocks noGrp="1"/>
          </p:cNvSpPr>
          <p:nvPr>
            <p:ph idx="1"/>
          </p:nvPr>
        </p:nvSpPr>
        <p:spPr>
          <a:xfrm>
            <a:off x="4367284" y="1616282"/>
            <a:ext cx="4511849" cy="4743575"/>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BD1159F-D291-4F78-947C-A77F7CBA1426}"/>
              </a:ext>
            </a:extLst>
          </p:cNvPr>
          <p:cNvSpPr>
            <a:spLocks noGrp="1"/>
          </p:cNvSpPr>
          <p:nvPr>
            <p:ph type="body" sz="half" idx="2"/>
          </p:nvPr>
        </p:nvSpPr>
        <p:spPr>
          <a:xfrm>
            <a:off x="630767" y="2702257"/>
            <a:ext cx="3484033" cy="3167260"/>
          </a:xfrm>
        </p:spPr>
        <p:txBody>
          <a:bodyPr/>
          <a:lstStyle>
            <a:lvl1pPr marL="0" indent="0">
              <a:buNone/>
              <a:defRPr sz="2133"/>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en-US"/>
              <a:t>Click to edit Master text styles</a:t>
            </a:r>
          </a:p>
        </p:txBody>
      </p:sp>
    </p:spTree>
    <p:extLst>
      <p:ext uri="{BB962C8B-B14F-4D97-AF65-F5344CB8AC3E}">
        <p14:creationId xmlns:p14="http://schemas.microsoft.com/office/powerpoint/2010/main" val="7798601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FB7C9-5285-4607-B1F2-89365597813F}"/>
              </a:ext>
            </a:extLst>
          </p:cNvPr>
          <p:cNvSpPr>
            <a:spLocks noGrp="1"/>
          </p:cNvSpPr>
          <p:nvPr>
            <p:ph type="title"/>
          </p:nvPr>
        </p:nvSpPr>
        <p:spPr>
          <a:xfrm>
            <a:off x="630767" y="1059407"/>
            <a:ext cx="3477209" cy="1102057"/>
          </a:xfrm>
          <a:prstGeom prst="rect">
            <a:avLst/>
          </a:prstGeom>
        </p:spPr>
        <p:txBody>
          <a:bodyPr anchor="b"/>
          <a:lstStyle>
            <a:lvl1pPr>
              <a:defRPr sz="4267"/>
            </a:lvl1pPr>
          </a:lstStyle>
          <a:p>
            <a:r>
              <a:rPr lang="en-US"/>
              <a:t>Click to edit Master title style</a:t>
            </a:r>
          </a:p>
        </p:txBody>
      </p:sp>
      <p:sp>
        <p:nvSpPr>
          <p:cNvPr id="3" name="Picture Placeholder 2">
            <a:extLst>
              <a:ext uri="{FF2B5EF4-FFF2-40B4-BE49-F238E27FC236}">
                <a16:creationId xmlns:a16="http://schemas.microsoft.com/office/drawing/2014/main" id="{C832E36A-96BF-4DFE-B953-ABDC03DD5E2E}"/>
              </a:ext>
            </a:extLst>
          </p:cNvPr>
          <p:cNvSpPr>
            <a:spLocks noGrp="1"/>
          </p:cNvSpPr>
          <p:nvPr>
            <p:ph type="pic" idx="1"/>
          </p:nvPr>
        </p:nvSpPr>
        <p:spPr>
          <a:xfrm>
            <a:off x="4469642" y="1610436"/>
            <a:ext cx="4559616" cy="4789305"/>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n-US"/>
          </a:p>
        </p:txBody>
      </p:sp>
      <p:sp>
        <p:nvSpPr>
          <p:cNvPr id="4" name="Text Placeholder 3">
            <a:extLst>
              <a:ext uri="{FF2B5EF4-FFF2-40B4-BE49-F238E27FC236}">
                <a16:creationId xmlns:a16="http://schemas.microsoft.com/office/drawing/2014/main" id="{F4D09C4F-5A20-475C-9390-1E84060C0399}"/>
              </a:ext>
            </a:extLst>
          </p:cNvPr>
          <p:cNvSpPr>
            <a:spLocks noGrp="1"/>
          </p:cNvSpPr>
          <p:nvPr>
            <p:ph type="body" sz="half" idx="2"/>
          </p:nvPr>
        </p:nvSpPr>
        <p:spPr>
          <a:xfrm>
            <a:off x="630767" y="2200701"/>
            <a:ext cx="3477209" cy="3812117"/>
          </a:xfrm>
        </p:spPr>
        <p:txBody>
          <a:bodyPr/>
          <a:lstStyle>
            <a:lvl1pPr marL="0" indent="0">
              <a:buNone/>
              <a:defRPr sz="2133"/>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en-US"/>
              <a:t>Click to edit Master text styles</a:t>
            </a:r>
          </a:p>
        </p:txBody>
      </p:sp>
    </p:spTree>
    <p:extLst>
      <p:ext uri="{BB962C8B-B14F-4D97-AF65-F5344CB8AC3E}">
        <p14:creationId xmlns:p14="http://schemas.microsoft.com/office/powerpoint/2010/main" val="160682953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4AE73F4-D061-402B-BE90-73F4815C9BFB}"/>
              </a:ext>
            </a:extLst>
          </p:cNvPr>
          <p:cNvSpPr>
            <a:spLocks noGrp="1"/>
          </p:cNvSpPr>
          <p:nvPr>
            <p:ph type="title" orient="vert"/>
          </p:nvPr>
        </p:nvSpPr>
        <p:spPr>
          <a:xfrm>
            <a:off x="6544734" y="1624084"/>
            <a:ext cx="1970617" cy="4552350"/>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163680A-3D27-42E7-ADBE-94E03FA6DD33}"/>
              </a:ext>
            </a:extLst>
          </p:cNvPr>
          <p:cNvSpPr>
            <a:spLocks noGrp="1"/>
          </p:cNvSpPr>
          <p:nvPr>
            <p:ph type="body" orient="vert" idx="1"/>
          </p:nvPr>
        </p:nvSpPr>
        <p:spPr>
          <a:xfrm>
            <a:off x="628649" y="1624084"/>
            <a:ext cx="5712885" cy="45523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35A4561-ACA4-4158-9E56-50740A09707C}"/>
              </a:ext>
            </a:extLst>
          </p:cNvPr>
          <p:cNvSpPr>
            <a:spLocks noGrp="1"/>
          </p:cNvSpPr>
          <p:nvPr>
            <p:ph type="dt" sz="half" idx="10"/>
          </p:nvPr>
        </p:nvSpPr>
        <p:spPr>
          <a:xfrm>
            <a:off x="628651" y="6356351"/>
            <a:ext cx="2057400" cy="366183"/>
          </a:xfrm>
          <a:prstGeom prst="rect">
            <a:avLst/>
          </a:prstGeom>
        </p:spPr>
        <p:txBody>
          <a:bodyPr/>
          <a:lstStyle/>
          <a:p>
            <a:fld id="{362F8D28-9A14-4583-A82D-B653F61299C3}" type="datetimeFigureOut">
              <a:rPr lang="en-US" smtClean="0"/>
              <a:t>9/15/2026</a:t>
            </a:fld>
            <a:endParaRPr lang="en-US"/>
          </a:p>
        </p:txBody>
      </p:sp>
      <p:sp>
        <p:nvSpPr>
          <p:cNvPr id="5" name="Footer Placeholder 4">
            <a:extLst>
              <a:ext uri="{FF2B5EF4-FFF2-40B4-BE49-F238E27FC236}">
                <a16:creationId xmlns:a16="http://schemas.microsoft.com/office/drawing/2014/main" id="{8783FF93-37EB-4E30-9A7A-7DAF8BA6A85D}"/>
              </a:ext>
            </a:extLst>
          </p:cNvPr>
          <p:cNvSpPr>
            <a:spLocks noGrp="1"/>
          </p:cNvSpPr>
          <p:nvPr>
            <p:ph type="ftr" sz="quarter" idx="11"/>
          </p:nvPr>
        </p:nvSpPr>
        <p:spPr>
          <a:xfrm>
            <a:off x="3028951" y="6356351"/>
            <a:ext cx="3086100" cy="366183"/>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4442BFA4-7721-489A-9149-DD886FDEA5FA}"/>
              </a:ext>
            </a:extLst>
          </p:cNvPr>
          <p:cNvSpPr>
            <a:spLocks noGrp="1"/>
          </p:cNvSpPr>
          <p:nvPr>
            <p:ph type="sldNum" sz="quarter" idx="12"/>
          </p:nvPr>
        </p:nvSpPr>
        <p:spPr>
          <a:xfrm>
            <a:off x="6457951" y="6356351"/>
            <a:ext cx="2057400" cy="366183"/>
          </a:xfrm>
          <a:prstGeom prst="rect">
            <a:avLst/>
          </a:prstGeom>
        </p:spPr>
        <p:txBody>
          <a:bodyPr/>
          <a:lstStyle/>
          <a:p>
            <a:fld id="{632CBE03-BF08-491F-88C5-9C41DF946C2A}" type="slidenum">
              <a:rPr lang="en-US" smtClean="0"/>
              <a:t>‹#›</a:t>
            </a:fld>
            <a:endParaRPr lang="en-US"/>
          </a:p>
        </p:txBody>
      </p:sp>
    </p:spTree>
    <p:extLst>
      <p:ext uri="{BB962C8B-B14F-4D97-AF65-F5344CB8AC3E}">
        <p14:creationId xmlns:p14="http://schemas.microsoft.com/office/powerpoint/2010/main" val="419460008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matchingName="Title and body" type="tx" preserve="1">
  <p:cSld name="1_Title and body">
    <p:bg>
      <p:bgPr>
        <a:blipFill dpi="0" rotWithShape="1">
          <a:blip r:embed="rId2">
            <a:lum/>
          </a:blip>
          <a:srcRect/>
          <a:stretch>
            <a:fillRect/>
          </a:stretch>
        </a:blipFill>
        <a:effectLst/>
      </p:bgPr>
    </p:bg>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226209" y="1299949"/>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226209" y="2113328"/>
            <a:ext cx="8520600" cy="4555200"/>
          </a:xfrm>
          <a:prstGeom prst="rect">
            <a:avLst/>
          </a:prstGeom>
        </p:spPr>
        <p:txBody>
          <a:bodyPr spcFirstLastPara="1" wrap="square" lIns="91425" tIns="91425" rIns="91425" bIns="91425" anchor="t" anchorCtr="0">
            <a:noAutofit/>
          </a:bodyPr>
          <a:lstStyle>
            <a:lvl1pPr marL="609585" lvl="0" indent="-457189">
              <a:spcBef>
                <a:spcPts val="0"/>
              </a:spcBef>
              <a:spcAft>
                <a:spcPts val="0"/>
              </a:spcAft>
              <a:buSzPts val="1800"/>
              <a:buChar char="●"/>
              <a:defRPr/>
            </a:lvl1pPr>
            <a:lvl2pPr marL="1219170" lvl="1" indent="-423323">
              <a:spcBef>
                <a:spcPts val="2133"/>
              </a:spcBef>
              <a:spcAft>
                <a:spcPts val="0"/>
              </a:spcAft>
              <a:buSzPts val="1400"/>
              <a:buChar char="○"/>
              <a:defRPr/>
            </a:lvl2pPr>
            <a:lvl3pPr marL="1828754" lvl="2" indent="-423323">
              <a:spcBef>
                <a:spcPts val="2133"/>
              </a:spcBef>
              <a:spcAft>
                <a:spcPts val="0"/>
              </a:spcAft>
              <a:buSzPts val="1400"/>
              <a:buChar char="■"/>
              <a:defRPr/>
            </a:lvl3pPr>
            <a:lvl4pPr marL="2438339" lvl="3" indent="-423323">
              <a:spcBef>
                <a:spcPts val="2133"/>
              </a:spcBef>
              <a:spcAft>
                <a:spcPts val="0"/>
              </a:spcAft>
              <a:buSzPts val="1400"/>
              <a:buChar char="●"/>
              <a:defRPr/>
            </a:lvl4pPr>
            <a:lvl5pPr marL="3047924" lvl="4" indent="-423323">
              <a:spcBef>
                <a:spcPts val="2133"/>
              </a:spcBef>
              <a:spcAft>
                <a:spcPts val="0"/>
              </a:spcAft>
              <a:buSzPts val="1400"/>
              <a:buChar char="○"/>
              <a:defRPr/>
            </a:lvl5pPr>
            <a:lvl6pPr marL="3657509" lvl="5" indent="-423323">
              <a:spcBef>
                <a:spcPts val="2133"/>
              </a:spcBef>
              <a:spcAft>
                <a:spcPts val="0"/>
              </a:spcAft>
              <a:buSzPts val="1400"/>
              <a:buChar char="■"/>
              <a:defRPr/>
            </a:lvl6pPr>
            <a:lvl7pPr marL="4267093" lvl="6" indent="-423323">
              <a:spcBef>
                <a:spcPts val="2133"/>
              </a:spcBef>
              <a:spcAft>
                <a:spcPts val="0"/>
              </a:spcAft>
              <a:buSzPts val="1400"/>
              <a:buChar char="●"/>
              <a:defRPr/>
            </a:lvl7pPr>
            <a:lvl8pPr marL="4876678" lvl="7" indent="-423323">
              <a:spcBef>
                <a:spcPts val="2133"/>
              </a:spcBef>
              <a:spcAft>
                <a:spcPts val="0"/>
              </a:spcAft>
              <a:buSzPts val="1400"/>
              <a:buChar char="○"/>
              <a:defRPr/>
            </a:lvl8pPr>
            <a:lvl9pPr marL="5486263" lvl="8" indent="-423323">
              <a:spcBef>
                <a:spcPts val="2133"/>
              </a:spcBef>
              <a:spcAft>
                <a:spcPts val="2133"/>
              </a:spcAft>
              <a:buSzPts val="1400"/>
              <a:buChar char="■"/>
              <a:defRPr/>
            </a:lvl9pPr>
          </a:lstStyle>
          <a:p>
            <a:endParaRPr/>
          </a:p>
        </p:txBody>
      </p:sp>
      <p:pic>
        <p:nvPicPr>
          <p:cNvPr id="6" name="Picture 5" descr="Logo, company name&#10;&#10;Description automatically generated">
            <a:extLst>
              <a:ext uri="{FF2B5EF4-FFF2-40B4-BE49-F238E27FC236}">
                <a16:creationId xmlns:a16="http://schemas.microsoft.com/office/drawing/2014/main" id="{28579B06-487C-43AC-ACE0-FA3B834DCB73}"/>
              </a:ext>
            </a:extLst>
          </p:cNvPr>
          <p:cNvPicPr>
            <a:picLocks noChangeAspect="1"/>
          </p:cNvPicPr>
          <p:nvPr userDrawn="1"/>
        </p:nvPicPr>
        <p:blipFill>
          <a:blip r:embed="rId3"/>
          <a:stretch>
            <a:fillRect/>
          </a:stretch>
        </p:blipFill>
        <p:spPr>
          <a:xfrm>
            <a:off x="6898639" y="161978"/>
            <a:ext cx="2145031" cy="983139"/>
          </a:xfrm>
          <a:prstGeom prst="rect">
            <a:avLst/>
          </a:prstGeom>
        </p:spPr>
      </p:pic>
    </p:spTree>
    <p:extLst>
      <p:ext uri="{BB962C8B-B14F-4D97-AF65-F5344CB8AC3E}">
        <p14:creationId xmlns:p14="http://schemas.microsoft.com/office/powerpoint/2010/main" val="39651686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matchingName="FCSC Master" type="obj" preserve="1">
  <p:cSld name="FCSC Master">
    <p:bg>
      <p:bgPr>
        <a:blipFill dpi="0" rotWithShape="1">
          <a:blip r:embed="rId2">
            <a:lum/>
          </a:blip>
          <a:srcRect/>
          <a:stretch>
            <a:fillRect/>
          </a:stretch>
        </a:blipFill>
        <a:effectLst/>
      </p:bgPr>
    </p:bg>
    <p:spTree>
      <p:nvGrpSpPr>
        <p:cNvPr id="1" name="Shape 54"/>
        <p:cNvGrpSpPr/>
        <p:nvPr/>
      </p:nvGrpSpPr>
      <p:grpSpPr>
        <a:xfrm>
          <a:off x="0" y="0"/>
          <a:ext cx="0" cy="0"/>
          <a:chOff x="0" y="0"/>
          <a:chExt cx="0" cy="0"/>
        </a:xfrm>
      </p:grpSpPr>
      <p:pic>
        <p:nvPicPr>
          <p:cNvPr id="3" name="Picture 2" descr="Logo, company name&#10;&#10;Description automatically generated">
            <a:extLst>
              <a:ext uri="{FF2B5EF4-FFF2-40B4-BE49-F238E27FC236}">
                <a16:creationId xmlns:a16="http://schemas.microsoft.com/office/drawing/2014/main" id="{465E67FC-0A97-489F-8109-4E411B77D976}"/>
              </a:ext>
            </a:extLst>
          </p:cNvPr>
          <p:cNvPicPr>
            <a:picLocks noChangeAspect="1"/>
          </p:cNvPicPr>
          <p:nvPr userDrawn="1"/>
        </p:nvPicPr>
        <p:blipFill>
          <a:blip r:embed="rId3"/>
          <a:stretch>
            <a:fillRect/>
          </a:stretch>
        </p:blipFill>
        <p:spPr>
          <a:xfrm>
            <a:off x="6898639" y="161978"/>
            <a:ext cx="2145031" cy="983139"/>
          </a:xfrm>
          <a:prstGeom prst="rect">
            <a:avLst/>
          </a:prstGeom>
        </p:spPr>
      </p:pic>
    </p:spTree>
    <p:extLst>
      <p:ext uri="{BB962C8B-B14F-4D97-AF65-F5344CB8AC3E}">
        <p14:creationId xmlns:p14="http://schemas.microsoft.com/office/powerpoint/2010/main" val="155784222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34340" y="2899885"/>
            <a:ext cx="4777740" cy="942657"/>
          </a:xfrm>
        </p:spPr>
        <p:txBody>
          <a:bodyPr anchor="b"/>
          <a:lstStyle>
            <a:lvl1pPr algn="ctr">
              <a:defRPr sz="6000" b="1">
                <a:solidFill>
                  <a:schemeClr val="bg1"/>
                </a:solidFill>
                <a:latin typeface="Proxima Nova Rg" panose="02000506030000020004" pitchFamily="2" charset="0"/>
              </a:defRPr>
            </a:lvl1pPr>
          </a:lstStyle>
          <a:p>
            <a:r>
              <a:rPr lang="en-US"/>
              <a:t>Master Title</a:t>
            </a:r>
          </a:p>
        </p:txBody>
      </p:sp>
      <p:sp>
        <p:nvSpPr>
          <p:cNvPr id="3" name="Subtitle 2"/>
          <p:cNvSpPr>
            <a:spLocks noGrp="1"/>
          </p:cNvSpPr>
          <p:nvPr>
            <p:ph type="subTitle" idx="1"/>
          </p:nvPr>
        </p:nvSpPr>
        <p:spPr>
          <a:xfrm>
            <a:off x="954405" y="3933508"/>
            <a:ext cx="3737610" cy="1655762"/>
          </a:xfrm>
        </p:spPr>
        <p:txBody>
          <a:bodyPr/>
          <a:lstStyle>
            <a:lvl1pPr marL="0" indent="0" algn="ctr">
              <a:buNone/>
              <a:defRPr sz="2400">
                <a:solidFill>
                  <a:schemeClr val="bg1"/>
                </a:solidFill>
                <a:latin typeface="Proxima Nova Rg" panose="02000506030000020004"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73921757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1_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Picture 7" descr="Logo, company name&#10;&#10;Description automatically generated">
            <a:extLst>
              <a:ext uri="{FF2B5EF4-FFF2-40B4-BE49-F238E27FC236}">
                <a16:creationId xmlns:a16="http://schemas.microsoft.com/office/drawing/2014/main" id="{39958A7A-7D70-4A06-82BC-3859C72C8D4B}"/>
              </a:ext>
            </a:extLst>
          </p:cNvPr>
          <p:cNvPicPr>
            <a:picLocks noChangeAspect="1"/>
          </p:cNvPicPr>
          <p:nvPr userDrawn="1"/>
        </p:nvPicPr>
        <p:blipFill>
          <a:blip r:embed="rId3"/>
          <a:stretch>
            <a:fillRect/>
          </a:stretch>
        </p:blipFill>
        <p:spPr>
          <a:xfrm>
            <a:off x="6898639" y="161978"/>
            <a:ext cx="2145031" cy="983139"/>
          </a:xfrm>
          <a:prstGeom prst="rect">
            <a:avLst/>
          </a:prstGeom>
        </p:spPr>
      </p:pic>
    </p:spTree>
    <p:extLst>
      <p:ext uri="{BB962C8B-B14F-4D97-AF65-F5344CB8AC3E}">
        <p14:creationId xmlns:p14="http://schemas.microsoft.com/office/powerpoint/2010/main" val="131679557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34340" y="2899885"/>
            <a:ext cx="4777740" cy="942657"/>
          </a:xfrm>
        </p:spPr>
        <p:txBody>
          <a:bodyPr anchor="b"/>
          <a:lstStyle>
            <a:lvl1pPr algn="ctr">
              <a:defRPr sz="6000" b="1">
                <a:solidFill>
                  <a:schemeClr val="bg1"/>
                </a:solidFill>
                <a:latin typeface="Proxima Nova" panose="02000506030000020004" pitchFamily="2" charset="0"/>
              </a:defRPr>
            </a:lvl1pPr>
          </a:lstStyle>
          <a:p>
            <a:r>
              <a:rPr lang="en-US"/>
              <a:t>Master Title</a:t>
            </a:r>
          </a:p>
        </p:txBody>
      </p:sp>
      <p:sp>
        <p:nvSpPr>
          <p:cNvPr id="3" name="Subtitle 2"/>
          <p:cNvSpPr>
            <a:spLocks noGrp="1"/>
          </p:cNvSpPr>
          <p:nvPr>
            <p:ph type="subTitle" idx="1"/>
          </p:nvPr>
        </p:nvSpPr>
        <p:spPr>
          <a:xfrm>
            <a:off x="954405" y="3933508"/>
            <a:ext cx="3737610" cy="1655762"/>
          </a:xfrm>
        </p:spPr>
        <p:txBody>
          <a:bodyPr/>
          <a:lstStyle>
            <a:lvl1pPr marL="0" indent="0" algn="ctr">
              <a:buNone/>
              <a:defRPr sz="2400">
                <a:solidFill>
                  <a:schemeClr val="bg1"/>
                </a:solidFill>
                <a:latin typeface="Proxima Nova" panose="02000506030000020004"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67147806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364340"/>
            <a:ext cx="7886700" cy="995915"/>
          </a:xfrm>
        </p:spPr>
        <p:txBody>
          <a:bodyPr/>
          <a:lstStyle>
            <a:lvl1pPr>
              <a:defRPr b="1">
                <a:solidFill>
                  <a:schemeClr val="tx1"/>
                </a:solidFill>
                <a:latin typeface="Proxima Nova" panose="02000506030000020004" pitchFamily="2" charset="0"/>
              </a:defRPr>
            </a:lvl1pPr>
          </a:lstStyle>
          <a:p>
            <a:r>
              <a:rPr lang="en-US"/>
              <a:t>Click to edit Master title style</a:t>
            </a:r>
          </a:p>
        </p:txBody>
      </p:sp>
      <p:sp>
        <p:nvSpPr>
          <p:cNvPr id="3" name="Content Placeholder 2"/>
          <p:cNvSpPr>
            <a:spLocks noGrp="1"/>
          </p:cNvSpPr>
          <p:nvPr>
            <p:ph sz="half" idx="1"/>
          </p:nvPr>
        </p:nvSpPr>
        <p:spPr>
          <a:xfrm>
            <a:off x="628650" y="2360255"/>
            <a:ext cx="3943350" cy="3816707"/>
          </a:xfrm>
        </p:spPr>
        <p:txBody>
          <a:bodyPr/>
          <a:lstStyle>
            <a:lvl1pPr>
              <a:defRPr>
                <a:solidFill>
                  <a:schemeClr val="tx1"/>
                </a:solidFill>
                <a:latin typeface="Proxima Nova" panose="02000506030000020004" pitchFamily="2" charset="0"/>
              </a:defRPr>
            </a:lvl1pPr>
            <a:lvl2pPr>
              <a:defRPr>
                <a:solidFill>
                  <a:schemeClr val="tx1"/>
                </a:solidFill>
                <a:latin typeface="Proxima Nova" panose="02000506030000020004" pitchFamily="2" charset="0"/>
              </a:defRPr>
            </a:lvl2pPr>
            <a:lvl3pPr>
              <a:defRPr>
                <a:latin typeface="Proxima Nova" panose="02000506030000020004" pitchFamily="2" charset="0"/>
              </a:defRPr>
            </a:lvl3pPr>
            <a:lvl4pPr>
              <a:defRPr>
                <a:latin typeface="Proxima Nova" panose="02000506030000020004" pitchFamily="2" charset="0"/>
              </a:defRPr>
            </a:lvl4pPr>
            <a:lvl5pPr>
              <a:defRPr>
                <a:latin typeface="Proxima Nova" panose="02000506030000020004"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2360255"/>
            <a:ext cx="3943350" cy="3816707"/>
          </a:xfrm>
        </p:spPr>
        <p:txBody>
          <a:bodyPr/>
          <a:lstStyle>
            <a:lvl1pPr>
              <a:defRPr>
                <a:solidFill>
                  <a:schemeClr val="tx1"/>
                </a:solidFill>
                <a:latin typeface="Proxima Nova" panose="02000506030000020004" pitchFamily="2" charset="0"/>
              </a:defRPr>
            </a:lvl1pPr>
            <a:lvl2pPr>
              <a:defRPr>
                <a:solidFill>
                  <a:schemeClr val="tx1"/>
                </a:solidFill>
                <a:latin typeface="Proxima Nova" panose="02000506030000020004" pitchFamily="2" charset="0"/>
              </a:defRPr>
            </a:lvl2pPr>
            <a:lvl3pPr>
              <a:defRPr>
                <a:solidFill>
                  <a:schemeClr val="tx1"/>
                </a:solidFill>
                <a:latin typeface="Proxima Nova" panose="02000506030000020004" pitchFamily="2" charset="0"/>
              </a:defRPr>
            </a:lvl3pPr>
            <a:lvl4pPr>
              <a:defRPr>
                <a:solidFill>
                  <a:schemeClr val="tx1"/>
                </a:solidFill>
                <a:latin typeface="Proxima Nova" panose="02000506030000020004" pitchFamily="2" charset="0"/>
              </a:defRPr>
            </a:lvl4pPr>
            <a:lvl5pPr>
              <a:defRPr>
                <a:solidFill>
                  <a:schemeClr val="tx1"/>
                </a:solidFill>
                <a:latin typeface="Proxima Nova" panose="02000506030000020004"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8318964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9841" y="1771650"/>
            <a:ext cx="2949178" cy="960120"/>
          </a:xfrm>
        </p:spPr>
        <p:txBody>
          <a:bodyPr anchor="b">
            <a:normAutofit/>
          </a:bodyPr>
          <a:lstStyle>
            <a:lvl1pPr>
              <a:defRPr sz="2800" b="1">
                <a:solidFill>
                  <a:schemeClr val="tx1"/>
                </a:solidFill>
                <a:latin typeface="Proxima Nova" panose="02000506030000020004" pitchFamily="2" charset="0"/>
              </a:defRPr>
            </a:lvl1pPr>
          </a:lstStyle>
          <a:p>
            <a:r>
              <a:rPr lang="en-US"/>
              <a:t>Click to edit Master title style</a:t>
            </a:r>
          </a:p>
        </p:txBody>
      </p:sp>
      <p:sp>
        <p:nvSpPr>
          <p:cNvPr id="3" name="Picture Placeholder 2"/>
          <p:cNvSpPr>
            <a:spLocks noGrp="1" noChangeAspect="1"/>
          </p:cNvSpPr>
          <p:nvPr>
            <p:ph type="pic" idx="1"/>
          </p:nvPr>
        </p:nvSpPr>
        <p:spPr>
          <a:xfrm>
            <a:off x="3887391" y="1771650"/>
            <a:ext cx="4629150" cy="4466591"/>
          </a:xfrm>
        </p:spPr>
        <p:txBody>
          <a:bodyPr anchor="t"/>
          <a:lstStyle>
            <a:lvl1pPr marL="0" indent="0">
              <a:buNone/>
              <a:defRPr sz="32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29841" y="2823210"/>
            <a:ext cx="2949178" cy="3422968"/>
          </a:xfrm>
        </p:spPr>
        <p:txBody>
          <a:bodyPr/>
          <a:lstStyle>
            <a:lvl1pPr marL="0" indent="0">
              <a:buNone/>
              <a:defRPr sz="1600">
                <a:solidFill>
                  <a:schemeClr val="tx1"/>
                </a:solidFill>
                <a:latin typeface="Proxima Nova" panose="02000506030000020004"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53900044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C764DE79-268F-4C1A-8933-263129D2AF90}" type="datetimeFigureOut">
              <a:rPr lang="en-US" dirty="0"/>
              <a:t>9/15/2026</a:t>
            </a:fld>
            <a:endParaRPr lang="en-US"/>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457950" y="6356351"/>
            <a:ext cx="2057400" cy="365125"/>
          </a:xfrm>
          <a:prstGeom prst="rect">
            <a:avLst/>
          </a:prstGeom>
        </p:spPr>
        <p:txBody>
          <a:bodyPr/>
          <a:lstStyle/>
          <a:p>
            <a:fld id="{48F63A3B-78C7-47BE-AE5E-E10140E04643}" type="slidenum">
              <a:rPr lang="en-US" dirty="0"/>
              <a:t>‹#›</a:t>
            </a:fld>
            <a:endParaRPr lang="en-US"/>
          </a:p>
        </p:txBody>
      </p:sp>
      <p:sp>
        <p:nvSpPr>
          <p:cNvPr id="6" name="TextBox 5">
            <a:extLst>
              <a:ext uri="{FF2B5EF4-FFF2-40B4-BE49-F238E27FC236}">
                <a16:creationId xmlns:a16="http://schemas.microsoft.com/office/drawing/2014/main" id="{8F7A34E2-1B79-CB41-A9FD-6246F1A37422}"/>
              </a:ext>
            </a:extLst>
          </p:cNvPr>
          <p:cNvSpPr txBox="1"/>
          <p:nvPr userDrawn="1"/>
        </p:nvSpPr>
        <p:spPr>
          <a:xfrm>
            <a:off x="628650" y="2997843"/>
            <a:ext cx="7886700" cy="2308324"/>
          </a:xfrm>
          <a:prstGeom prst="rect">
            <a:avLst/>
          </a:prstGeom>
          <a:noFill/>
        </p:spPr>
        <p:txBody>
          <a:bodyPr wrap="square" rtlCol="0">
            <a:spAutoFit/>
          </a:bodyPr>
          <a:lstStyle/>
          <a:p>
            <a:pPr marL="285750" indent="-285750">
              <a:buFont typeface="Arial" panose="020B0604020202020204" pitchFamily="34" charset="0"/>
              <a:buChar char="•"/>
            </a:pPr>
            <a:r>
              <a:rPr lang="en-US">
                <a:latin typeface="Proxima Nova" panose="02000506030000020004" pitchFamily="2" charset="0"/>
              </a:rPr>
              <a:t>Insert Text</a:t>
            </a:r>
          </a:p>
          <a:p>
            <a:pPr marL="285750" indent="-285750">
              <a:buFont typeface="Arial" panose="020B0604020202020204" pitchFamily="34" charset="0"/>
              <a:buChar char="•"/>
            </a:pPr>
            <a:endParaRPr lang="en-US">
              <a:latin typeface="Proxima Nova" panose="02000506030000020004"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atin typeface="Proxima Nova" panose="02000506030000020004" pitchFamily="2" charset="0"/>
              </a:rPr>
              <a:t>Insert Text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a:latin typeface="Proxima Nova" panose="02000506030000020004"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atin typeface="Proxima Nova" panose="02000506030000020004" pitchFamily="2" charset="0"/>
              </a:rPr>
              <a:t>Insert Text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a:latin typeface="Proxima Nova" panose="02000506030000020004"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atin typeface="Proxima Nova" panose="02000506030000020004" pitchFamily="2" charset="0"/>
              </a:rPr>
              <a:t>Insert Text</a:t>
            </a:r>
          </a:p>
          <a:p>
            <a:pPr marL="285750" indent="-285750">
              <a:buFont typeface="Arial" panose="020B0604020202020204" pitchFamily="34" charset="0"/>
              <a:buChar char="•"/>
            </a:pPr>
            <a:endParaRPr lang="en-US">
              <a:latin typeface="Proxima Nova" panose="02000506030000020004" pitchFamily="2" charset="0"/>
            </a:endParaRPr>
          </a:p>
        </p:txBody>
      </p:sp>
    </p:spTree>
    <p:extLst>
      <p:ext uri="{BB962C8B-B14F-4D97-AF65-F5344CB8AC3E}">
        <p14:creationId xmlns:p14="http://schemas.microsoft.com/office/powerpoint/2010/main" val="14688150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03834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1185827"/>
            <a:ext cx="7886700" cy="1394459"/>
          </a:xfrm>
        </p:spPr>
        <p:txBody>
          <a:bodyPr anchor="b">
            <a:normAutofit/>
          </a:bodyPr>
          <a:lstStyle>
            <a:lvl1pPr algn="ctr">
              <a:defRPr sz="4000">
                <a:solidFill>
                  <a:schemeClr val="bg1"/>
                </a:solidFill>
              </a:defRPr>
            </a:lvl1pPr>
          </a:lstStyle>
          <a:p>
            <a:r>
              <a:rPr lang="en-US"/>
              <a:t>Connect with us!</a:t>
            </a:r>
          </a:p>
        </p:txBody>
      </p:sp>
      <p:sp>
        <p:nvSpPr>
          <p:cNvPr id="3" name="Text Placeholder 2"/>
          <p:cNvSpPr>
            <a:spLocks noGrp="1"/>
          </p:cNvSpPr>
          <p:nvPr>
            <p:ph type="body" idx="1" hasCustomPrompt="1"/>
          </p:nvPr>
        </p:nvSpPr>
        <p:spPr>
          <a:xfrm>
            <a:off x="623888" y="3542287"/>
            <a:ext cx="7886700" cy="2466341"/>
          </a:xfrm>
        </p:spPr>
        <p:txBody>
          <a:bodyPr/>
          <a:lstStyle>
            <a:lvl1pPr marL="0" indent="0" algn="ctr">
              <a:lnSpc>
                <a:spcPct val="100000"/>
              </a:lnSpc>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Call our Family Information Center</a:t>
            </a:r>
          </a:p>
          <a:p>
            <a:pPr lvl="0"/>
            <a:r>
              <a:rPr lang="en-US"/>
              <a:t>1-800-578-8750 Para </a:t>
            </a:r>
            <a:r>
              <a:rPr lang="en-US" err="1"/>
              <a:t>Español</a:t>
            </a:r>
            <a:r>
              <a:rPr lang="en-US"/>
              <a:t>: 1-888-808-7462</a:t>
            </a:r>
          </a:p>
          <a:p>
            <a:pPr lvl="0"/>
            <a:endParaRPr lang="en-US"/>
          </a:p>
          <a:p>
            <a:pPr lvl="0"/>
            <a:r>
              <a:rPr lang="en-US" err="1"/>
              <a:t>www.FamilyConnectionSC.org</a:t>
            </a:r>
            <a:endParaRPr lang="en-US"/>
          </a:p>
          <a:p>
            <a:pPr lvl="0"/>
            <a:r>
              <a:rPr lang="en-US"/>
              <a:t>1800 Saint Julian Place, Suite 104, Columbia, SC 29204</a:t>
            </a:r>
          </a:p>
        </p:txBody>
      </p:sp>
      <p:sp>
        <p:nvSpPr>
          <p:cNvPr id="4" name="Date Placeholder 3"/>
          <p:cNvSpPr>
            <a:spLocks noGrp="1"/>
          </p:cNvSpPr>
          <p:nvPr>
            <p:ph type="dt" sz="half" idx="10"/>
          </p:nvPr>
        </p:nvSpPr>
        <p:spPr>
          <a:xfrm>
            <a:off x="828101" y="6356351"/>
            <a:ext cx="2617470" cy="365125"/>
          </a:xfrm>
          <a:prstGeom prst="rect">
            <a:avLst/>
          </a:prstGeom>
        </p:spPr>
        <p:txBody>
          <a:bodyPr/>
          <a:lstStyle>
            <a:lvl1pPr>
              <a:defRPr sz="1200">
                <a:latin typeface="Proxima Nova" panose="02000506030000020004" pitchFamily="2" charset="0"/>
              </a:defRPr>
            </a:lvl1pPr>
          </a:lstStyle>
          <a:p>
            <a:r>
              <a:rPr lang="en-US"/>
              <a:t>@</a:t>
            </a:r>
            <a:r>
              <a:rPr lang="en-US" err="1"/>
              <a:t>FamilyConnectionofSouthCarolina</a:t>
            </a:r>
            <a:endParaRPr lang="en-US"/>
          </a:p>
        </p:txBody>
      </p:sp>
      <p:sp>
        <p:nvSpPr>
          <p:cNvPr id="5" name="Footer Placeholder 4"/>
          <p:cNvSpPr>
            <a:spLocks noGrp="1"/>
          </p:cNvSpPr>
          <p:nvPr>
            <p:ph type="ftr" sz="quarter" idx="11"/>
          </p:nvPr>
        </p:nvSpPr>
        <p:spPr>
          <a:xfrm>
            <a:off x="4311204" y="6357622"/>
            <a:ext cx="1891665" cy="365125"/>
          </a:xfrm>
          <a:prstGeom prst="rect">
            <a:avLst/>
          </a:prstGeom>
        </p:spPr>
        <p:txBody>
          <a:bodyPr/>
          <a:lstStyle>
            <a:lvl1pPr>
              <a:defRPr sz="1200">
                <a:latin typeface="Proxima Nova" panose="02000506030000020004" pitchFamily="2" charset="0"/>
              </a:defRPr>
            </a:lvl1pPr>
          </a:lstStyle>
          <a:p>
            <a:r>
              <a:rPr lang="en-US"/>
              <a:t>@</a:t>
            </a:r>
            <a:r>
              <a:rPr lang="en-US" err="1"/>
              <a:t>FamilyConnectionSC</a:t>
            </a:r>
            <a:endParaRPr lang="en-US"/>
          </a:p>
        </p:txBody>
      </p:sp>
      <p:sp>
        <p:nvSpPr>
          <p:cNvPr id="6" name="Slide Number Placeholder 5"/>
          <p:cNvSpPr>
            <a:spLocks noGrp="1"/>
          </p:cNvSpPr>
          <p:nvPr>
            <p:ph type="sldNum" sz="quarter" idx="12"/>
          </p:nvPr>
        </p:nvSpPr>
        <p:spPr>
          <a:xfrm>
            <a:off x="7083560" y="6356351"/>
            <a:ext cx="2057400" cy="365125"/>
          </a:xfrm>
          <a:prstGeom prst="rect">
            <a:avLst/>
          </a:prstGeom>
        </p:spPr>
        <p:txBody>
          <a:bodyPr/>
          <a:lstStyle>
            <a:lvl1pPr>
              <a:defRPr sz="1200">
                <a:latin typeface="Proxima Nova" panose="02000506030000020004" pitchFamily="2" charset="0"/>
              </a:defRPr>
            </a:lvl1pPr>
          </a:lstStyle>
          <a:p>
            <a:r>
              <a:rPr lang="en-US"/>
              <a:t>@</a:t>
            </a:r>
            <a:r>
              <a:rPr lang="en-US" err="1"/>
              <a:t>Fam_Con_SC</a:t>
            </a:r>
            <a:endParaRPr lang="en-US"/>
          </a:p>
        </p:txBody>
      </p:sp>
    </p:spTree>
    <p:extLst>
      <p:ext uri="{BB962C8B-B14F-4D97-AF65-F5344CB8AC3E}">
        <p14:creationId xmlns:p14="http://schemas.microsoft.com/office/powerpoint/2010/main" val="21100169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image" Target="../media/image6.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image" Target="../media/image5.png"/><Relationship Id="rId2" Type="http://schemas.openxmlformats.org/officeDocument/2006/relationships/slideLayout" Target="../slideLayouts/slideLayout14.xml"/><Relationship Id="rId16" Type="http://schemas.openxmlformats.org/officeDocument/2006/relationships/theme" Target="../theme/theme2.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slideLayout" Target="../slideLayouts/slideLayout30.xml"/><Relationship Id="rId7" Type="http://schemas.openxmlformats.org/officeDocument/2006/relationships/theme" Target="../theme/theme3.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5" Type="http://schemas.openxmlformats.org/officeDocument/2006/relationships/slideLayout" Target="../slideLayouts/slideLayout32.xml"/><Relationship Id="rId4"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9/15/2026</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3566724856"/>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61"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A black rectangle with a yellow line&#10;&#10;Description automatically generated with low confidence">
            <a:extLst>
              <a:ext uri="{FF2B5EF4-FFF2-40B4-BE49-F238E27FC236}">
                <a16:creationId xmlns:a16="http://schemas.microsoft.com/office/drawing/2014/main" id="{03CFA7C5-BCED-48E9-9DC7-D08B1C0EB2F3}"/>
              </a:ext>
            </a:extLst>
          </p:cNvPr>
          <p:cNvPicPr>
            <a:picLocks noChangeAspect="1"/>
          </p:cNvPicPr>
          <p:nvPr userDrawn="1"/>
        </p:nvPicPr>
        <p:blipFill>
          <a:blip r:embed="rId17"/>
          <a:stretch>
            <a:fillRect/>
          </a:stretch>
        </p:blipFill>
        <p:spPr>
          <a:xfrm>
            <a:off x="0" y="0"/>
            <a:ext cx="9143999" cy="6858000"/>
          </a:xfrm>
          <a:prstGeom prst="rect">
            <a:avLst/>
          </a:prstGeom>
        </p:spPr>
      </p:pic>
      <p:sp>
        <p:nvSpPr>
          <p:cNvPr id="2" name="Title Placeholder 1">
            <a:extLst>
              <a:ext uri="{FF2B5EF4-FFF2-40B4-BE49-F238E27FC236}">
                <a16:creationId xmlns:a16="http://schemas.microsoft.com/office/drawing/2014/main" id="{7BC69C56-04C0-4DD3-8609-692D47E4642F}"/>
              </a:ext>
            </a:extLst>
          </p:cNvPr>
          <p:cNvSpPr>
            <a:spLocks noGrp="1"/>
          </p:cNvSpPr>
          <p:nvPr>
            <p:ph type="title"/>
          </p:nvPr>
        </p:nvSpPr>
        <p:spPr>
          <a:xfrm>
            <a:off x="280633" y="1323832"/>
            <a:ext cx="6556895" cy="107134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45445FC-5187-4954-97FF-50D957BFFE46}"/>
              </a:ext>
            </a:extLst>
          </p:cNvPr>
          <p:cNvSpPr>
            <a:spLocks noGrp="1"/>
          </p:cNvSpPr>
          <p:nvPr>
            <p:ph type="body" idx="1"/>
          </p:nvPr>
        </p:nvSpPr>
        <p:spPr>
          <a:xfrm>
            <a:off x="1392074" y="2442949"/>
            <a:ext cx="7123277" cy="350829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descr="Logo, company name&#10;&#10;Description automatically generated">
            <a:extLst>
              <a:ext uri="{FF2B5EF4-FFF2-40B4-BE49-F238E27FC236}">
                <a16:creationId xmlns:a16="http://schemas.microsoft.com/office/drawing/2014/main" id="{8DD390CF-22F0-43DE-B877-EC3976CECAAD}"/>
              </a:ext>
            </a:extLst>
          </p:cNvPr>
          <p:cNvPicPr>
            <a:picLocks noChangeAspect="1"/>
          </p:cNvPicPr>
          <p:nvPr userDrawn="1"/>
        </p:nvPicPr>
        <p:blipFill>
          <a:blip r:embed="rId18"/>
          <a:stretch>
            <a:fillRect/>
          </a:stretch>
        </p:blipFill>
        <p:spPr>
          <a:xfrm>
            <a:off x="6898639" y="161978"/>
            <a:ext cx="2145031" cy="983139"/>
          </a:xfrm>
          <a:prstGeom prst="rect">
            <a:avLst/>
          </a:prstGeom>
        </p:spPr>
      </p:pic>
    </p:spTree>
    <p:extLst>
      <p:ext uri="{BB962C8B-B14F-4D97-AF65-F5344CB8AC3E}">
        <p14:creationId xmlns:p14="http://schemas.microsoft.com/office/powerpoint/2010/main" val="3200112978"/>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 id="2147483704" r:id="rId13"/>
    <p:sldLayoutId id="2147483705" r:id="rId14"/>
    <p:sldLayoutId id="2147483706" r:id="rId15"/>
  </p:sldLayoutIdLs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473836"/>
            <a:ext cx="517779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3063239"/>
            <a:ext cx="5177790" cy="311372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95149126"/>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Lst>
  <p:txStyles>
    <p:titleStyle>
      <a:lvl1pPr algn="l" defTabSz="914400" rtl="0" eaLnBrk="1" latinLnBrk="0" hangingPunct="1">
        <a:lnSpc>
          <a:spcPct val="90000"/>
        </a:lnSpc>
        <a:spcBef>
          <a:spcPct val="0"/>
        </a:spcBef>
        <a:buNone/>
        <a:defRPr sz="4400" b="1" kern="1200">
          <a:solidFill>
            <a:schemeClr val="tx1"/>
          </a:solidFill>
          <a:latin typeface="Proxima Nova" panose="02000506030000020004"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Proxima Nova" panose="02000506030000020004"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Proxima Nova" panose="02000506030000020004"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Proxima Nova" panose="02000506030000020004"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roxima Nova" panose="02000506030000020004"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roxima Nova" panose="02000506030000020004"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jpe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png"/></Relationships>
</file>

<file path=ppt/slides/_rels/slide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4.xml"/><Relationship Id="rId1" Type="http://schemas.openxmlformats.org/officeDocument/2006/relationships/video" Target="https://www.youtube.com/embed/-Y9hx9880EU?feature=oembed" TargetMode="External"/><Relationship Id="rId4" Type="http://schemas.openxmlformats.org/officeDocument/2006/relationships/image" Target="../media/image19.jpeg"/></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14.xml"/><Relationship Id="rId5" Type="http://schemas.openxmlformats.org/officeDocument/2006/relationships/image" Target="../media/image22.png"/><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14.xml"/><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29.jpeg"/><Relationship Id="rId5" Type="http://schemas.openxmlformats.org/officeDocument/2006/relationships/image" Target="../media/image28.png"/><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3.png"/><Relationship Id="rId1" Type="http://schemas.openxmlformats.org/officeDocument/2006/relationships/slideLayout" Target="../slideLayouts/slideLayout4.xml"/><Relationship Id="rId5" Type="http://schemas.openxmlformats.org/officeDocument/2006/relationships/image" Target="../media/image32.png"/><Relationship Id="rId4" Type="http://schemas.openxmlformats.org/officeDocument/2006/relationships/image" Target="../media/image31.png"/></Relationships>
</file>

<file path=ppt/slides/_rels/slide1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32.xml"/></Relationships>
</file>

<file path=ppt/slides/_rels/slide13.xml.rels><?xml version="1.0" encoding="UTF-8" standalone="yes"?>
<Relationships xmlns="http://schemas.openxmlformats.org/package/2006/relationships"><Relationship Id="rId8" Type="http://schemas.openxmlformats.org/officeDocument/2006/relationships/hyperlink" Target="http://www.familyconnectionsc.org/order/" TargetMode="External"/><Relationship Id="rId3" Type="http://schemas.openxmlformats.org/officeDocument/2006/relationships/image" Target="../media/image35.jpeg"/><Relationship Id="rId7" Type="http://schemas.openxmlformats.org/officeDocument/2006/relationships/image" Target="../media/image39.jpeg"/><Relationship Id="rId2" Type="http://schemas.openxmlformats.org/officeDocument/2006/relationships/image" Target="../media/image33.jpeg"/><Relationship Id="rId1" Type="http://schemas.openxmlformats.org/officeDocument/2006/relationships/slideLayout" Target="../slideLayouts/slideLayout32.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png"/></Relationships>
</file>

<file path=ppt/slides/_rels/slide1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7.xml"/><Relationship Id="rId1" Type="http://schemas.openxmlformats.org/officeDocument/2006/relationships/slideLayout" Target="../slideLayouts/slideLayout20.xml"/><Relationship Id="rId6" Type="http://schemas.microsoft.com/office/2007/relationships/hdphoto" Target="../media/hdphoto1.wdp"/><Relationship Id="rId5" Type="http://schemas.openxmlformats.org/officeDocument/2006/relationships/image" Target="../media/image42.png"/><Relationship Id="rId4" Type="http://schemas.openxmlformats.org/officeDocument/2006/relationships/image" Target="../media/image41.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93386EAC-F4A2-91C5-E827-DC94068410C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844BB86-6C9D-2DAC-3B01-DDCEA4753992}"/>
              </a:ext>
            </a:extLst>
          </p:cNvPr>
          <p:cNvSpPr txBox="1"/>
          <p:nvPr/>
        </p:nvSpPr>
        <p:spPr>
          <a:xfrm>
            <a:off x="130155" y="4667803"/>
            <a:ext cx="5842628" cy="1569660"/>
          </a:xfrm>
          <a:prstGeom prst="rect">
            <a:avLst/>
          </a:prstGeom>
          <a:gradFill>
            <a:gsLst>
              <a:gs pos="0">
                <a:srgbClr val="F5E8DC">
                  <a:alpha val="25000"/>
                </a:srgbClr>
              </a:gs>
              <a:gs pos="24000">
                <a:srgbClr val="FAE6D4"/>
              </a:gs>
            </a:gsLst>
            <a:lin ang="5400000" scaled="1"/>
          </a:gradFill>
        </p:spPr>
        <p:txBody>
          <a:bodyPr wrap="square">
            <a:spAutoFit/>
          </a:bodyPr>
          <a:lstStyle/>
          <a:p>
            <a:pPr indent="0" algn="ctr" rtl="0">
              <a:buNone/>
            </a:pPr>
            <a:r>
              <a:rPr lang="en-US" sz="3200" b="1" i="0" u="none" strike="noStrike" dirty="0">
                <a:effectLst/>
                <a:latin typeface="+mn-lt"/>
              </a:rPr>
              <a:t>Saddle Up for the Journey: Navigating Life After High School</a:t>
            </a:r>
          </a:p>
          <a:p>
            <a:pPr marL="0" marR="0" indent="0" algn="l" rtl="0" fontAlgn="ctr">
              <a:buNone/>
            </a:pPr>
            <a:endParaRPr lang="en-US" sz="3200" b="1" i="0" dirty="0">
              <a:effectLst/>
              <a:latin typeface="docs-Roboto"/>
            </a:endParaRPr>
          </a:p>
        </p:txBody>
      </p:sp>
      <p:sp>
        <p:nvSpPr>
          <p:cNvPr id="4" name="Subtitle 2">
            <a:extLst>
              <a:ext uri="{FF2B5EF4-FFF2-40B4-BE49-F238E27FC236}">
                <a16:creationId xmlns:a16="http://schemas.microsoft.com/office/drawing/2014/main" id="{F323BE35-6B9B-3235-F733-2245BFC09B28}"/>
              </a:ext>
            </a:extLst>
          </p:cNvPr>
          <p:cNvSpPr>
            <a:spLocks noGrp="1"/>
          </p:cNvSpPr>
          <p:nvPr>
            <p:ph type="subTitle" idx="1"/>
          </p:nvPr>
        </p:nvSpPr>
        <p:spPr>
          <a:xfrm>
            <a:off x="1040571" y="5630128"/>
            <a:ext cx="4021796" cy="1023592"/>
          </a:xfrm>
        </p:spPr>
        <p:txBody>
          <a:bodyPr vert="horz" lIns="68580" tIns="34290" rIns="68580" bIns="34290" rtlCol="0" anchor="t">
            <a:normAutofit/>
          </a:bodyPr>
          <a:lstStyle/>
          <a:p>
            <a:pPr>
              <a:lnSpc>
                <a:spcPct val="100000"/>
              </a:lnSpc>
              <a:spcBef>
                <a:spcPts val="0"/>
              </a:spcBef>
            </a:pPr>
            <a:r>
              <a:rPr lang="en-US" sz="1800" b="1" dirty="0"/>
              <a:t>Hannah Mathis, LMSW</a:t>
            </a:r>
          </a:p>
          <a:p>
            <a:pPr>
              <a:lnSpc>
                <a:spcPct val="100000"/>
              </a:lnSpc>
              <a:spcBef>
                <a:spcPts val="0"/>
              </a:spcBef>
            </a:pPr>
            <a:r>
              <a:rPr lang="en-US" sz="1800" dirty="0"/>
              <a:t>Director of Youth Services</a:t>
            </a:r>
          </a:p>
        </p:txBody>
      </p:sp>
    </p:spTree>
    <p:extLst>
      <p:ext uri="{BB962C8B-B14F-4D97-AF65-F5344CB8AC3E}">
        <p14:creationId xmlns:p14="http://schemas.microsoft.com/office/powerpoint/2010/main" val="11426686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descr="A purple and yellow rectangle with a white background&#10;&#10;Description automatically generated">
            <a:extLst>
              <a:ext uri="{FF2B5EF4-FFF2-40B4-BE49-F238E27FC236}">
                <a16:creationId xmlns:a16="http://schemas.microsoft.com/office/drawing/2014/main" id="{06FF53E3-6F02-D913-E5DD-40797F3D9B31}"/>
              </a:ext>
            </a:extLst>
          </p:cNvPr>
          <p:cNvPicPr>
            <a:picLocks noGrp="1" noChangeAspect="1"/>
          </p:cNvPicPr>
          <p:nvPr>
            <p:ph sz="half" idx="2"/>
          </p:nvPr>
        </p:nvPicPr>
        <p:blipFill rotWithShape="1">
          <a:blip r:embed="rId3"/>
          <a:srcRect b="19"/>
          <a:stretch/>
        </p:blipFill>
        <p:spPr>
          <a:xfrm>
            <a:off x="20" y="1282"/>
            <a:ext cx="9143980" cy="6856718"/>
          </a:xfrm>
          <a:prstGeom prst="rect">
            <a:avLst/>
          </a:prstGeom>
        </p:spPr>
      </p:pic>
      <p:pic>
        <p:nvPicPr>
          <p:cNvPr id="2" name="Picture 1">
            <a:extLst>
              <a:ext uri="{FF2B5EF4-FFF2-40B4-BE49-F238E27FC236}">
                <a16:creationId xmlns:a16="http://schemas.microsoft.com/office/drawing/2014/main" id="{76AE8F2A-15FE-9074-4463-F44A583CFC1B}"/>
              </a:ext>
            </a:extLst>
          </p:cNvPr>
          <p:cNvPicPr>
            <a:picLocks noChangeAspect="1"/>
          </p:cNvPicPr>
          <p:nvPr/>
        </p:nvPicPr>
        <p:blipFill>
          <a:blip r:embed="rId4"/>
          <a:stretch/>
        </p:blipFill>
        <p:spPr bwMode="auto">
          <a:xfrm>
            <a:off x="4889517" y="4425464"/>
            <a:ext cx="1471931" cy="1487644"/>
          </a:xfrm>
          <a:prstGeom prst="rect">
            <a:avLst/>
          </a:prstGeom>
        </p:spPr>
      </p:pic>
      <p:sp>
        <p:nvSpPr>
          <p:cNvPr id="3" name="TextBox 2">
            <a:extLst>
              <a:ext uri="{FF2B5EF4-FFF2-40B4-BE49-F238E27FC236}">
                <a16:creationId xmlns:a16="http://schemas.microsoft.com/office/drawing/2014/main" id="{B159FBF2-17CD-5A6A-1717-AE4D32BA660F}"/>
              </a:ext>
            </a:extLst>
          </p:cNvPr>
          <p:cNvSpPr txBox="1"/>
          <p:nvPr/>
        </p:nvSpPr>
        <p:spPr>
          <a:xfrm>
            <a:off x="214694" y="264396"/>
            <a:ext cx="6580648" cy="346249"/>
          </a:xfrm>
          <a:prstGeom prst="rect">
            <a:avLst/>
          </a:prstGeom>
          <a:noFill/>
        </p:spPr>
        <p:txBody>
          <a:bodyPr wrap="square" lIns="91440" tIns="45720" rIns="91440" bIns="45720" rtlCol="0" anchor="t">
            <a:spAutoFit/>
          </a:bodyPr>
          <a:lstStyle/>
          <a:p>
            <a:r>
              <a:rPr lang="en-US" sz="2400" b="1">
                <a:solidFill>
                  <a:schemeClr val="bg1"/>
                </a:solidFill>
                <a:latin typeface="Proxima Nova"/>
              </a:rPr>
              <a:t>History, Progress, and the Future of FCSC</a:t>
            </a:r>
            <a:endParaRPr lang="en-US" sz="2400" b="1">
              <a:solidFill>
                <a:schemeClr val="bg1"/>
              </a:solidFill>
              <a:latin typeface="Proxima Nova"/>
              <a:ea typeface="Calibri"/>
              <a:cs typeface="Calibri"/>
            </a:endParaRPr>
          </a:p>
        </p:txBody>
      </p:sp>
      <p:sp>
        <p:nvSpPr>
          <p:cNvPr id="4" name="TextBox 3">
            <a:extLst>
              <a:ext uri="{FF2B5EF4-FFF2-40B4-BE49-F238E27FC236}">
                <a16:creationId xmlns:a16="http://schemas.microsoft.com/office/drawing/2014/main" id="{A6852007-9CC8-6236-C9E2-1DB9EC5A075A}"/>
              </a:ext>
            </a:extLst>
          </p:cNvPr>
          <p:cNvSpPr txBox="1"/>
          <p:nvPr/>
        </p:nvSpPr>
        <p:spPr>
          <a:xfrm>
            <a:off x="7990313" y="2169042"/>
            <a:ext cx="652743" cy="300082"/>
          </a:xfrm>
          <a:prstGeom prst="rect">
            <a:avLst/>
          </a:prstGeom>
          <a:noFill/>
        </p:spPr>
        <p:txBody>
          <a:bodyPr wrap="square" rtlCol="0">
            <a:spAutoFit/>
          </a:bodyPr>
          <a:lstStyle/>
          <a:p>
            <a:r>
              <a:rPr lang="en-US"/>
              <a:t>1990</a:t>
            </a:r>
          </a:p>
        </p:txBody>
      </p:sp>
      <p:sp>
        <p:nvSpPr>
          <p:cNvPr id="6" name="TextBox 5">
            <a:extLst>
              <a:ext uri="{FF2B5EF4-FFF2-40B4-BE49-F238E27FC236}">
                <a16:creationId xmlns:a16="http://schemas.microsoft.com/office/drawing/2014/main" id="{14DF69C7-EDE0-F9C6-29C3-3A7E64DBED32}"/>
              </a:ext>
            </a:extLst>
          </p:cNvPr>
          <p:cNvSpPr txBox="1"/>
          <p:nvPr/>
        </p:nvSpPr>
        <p:spPr>
          <a:xfrm>
            <a:off x="7990714" y="3615906"/>
            <a:ext cx="652743" cy="300082"/>
          </a:xfrm>
          <a:prstGeom prst="rect">
            <a:avLst/>
          </a:prstGeom>
          <a:noFill/>
        </p:spPr>
        <p:txBody>
          <a:bodyPr wrap="square" rtlCol="0">
            <a:spAutoFit/>
          </a:bodyPr>
          <a:lstStyle/>
          <a:p>
            <a:r>
              <a:rPr lang="en-US"/>
              <a:t>2009</a:t>
            </a:r>
          </a:p>
        </p:txBody>
      </p:sp>
      <p:sp>
        <p:nvSpPr>
          <p:cNvPr id="7" name="TextBox 6">
            <a:extLst>
              <a:ext uri="{FF2B5EF4-FFF2-40B4-BE49-F238E27FC236}">
                <a16:creationId xmlns:a16="http://schemas.microsoft.com/office/drawing/2014/main" id="{F2A2713D-02E7-1E84-FA0B-3C39AFBB975A}"/>
              </a:ext>
            </a:extLst>
          </p:cNvPr>
          <p:cNvSpPr txBox="1"/>
          <p:nvPr/>
        </p:nvSpPr>
        <p:spPr>
          <a:xfrm>
            <a:off x="7992119" y="5166086"/>
            <a:ext cx="652743" cy="300082"/>
          </a:xfrm>
          <a:prstGeom prst="rect">
            <a:avLst/>
          </a:prstGeom>
          <a:noFill/>
        </p:spPr>
        <p:txBody>
          <a:bodyPr wrap="square" rtlCol="0">
            <a:spAutoFit/>
          </a:bodyPr>
          <a:lstStyle/>
          <a:p>
            <a:r>
              <a:rPr lang="en-US"/>
              <a:t>2015</a:t>
            </a:r>
          </a:p>
        </p:txBody>
      </p:sp>
      <p:pic>
        <p:nvPicPr>
          <p:cNvPr id="8" name="Picture 7" descr="A logo with a flower&#10;&#10;AI-generated content may be incorrect.">
            <a:extLst>
              <a:ext uri="{FF2B5EF4-FFF2-40B4-BE49-F238E27FC236}">
                <a16:creationId xmlns:a16="http://schemas.microsoft.com/office/drawing/2014/main" id="{DDC3ED77-ADB0-5517-2862-45A1315A6BC7}"/>
              </a:ext>
            </a:extLst>
          </p:cNvPr>
          <p:cNvPicPr>
            <a:picLocks noChangeAspect="1"/>
          </p:cNvPicPr>
          <p:nvPr/>
        </p:nvPicPr>
        <p:blipFill>
          <a:blip r:embed="rId5"/>
          <a:stretch>
            <a:fillRect/>
          </a:stretch>
        </p:blipFill>
        <p:spPr>
          <a:xfrm>
            <a:off x="4869287" y="1557717"/>
            <a:ext cx="2152650" cy="1533525"/>
          </a:xfrm>
          <a:prstGeom prst="rect">
            <a:avLst/>
          </a:prstGeom>
        </p:spPr>
      </p:pic>
      <p:pic>
        <p:nvPicPr>
          <p:cNvPr id="9" name="Picture 8" descr="A black and red heart with a v shaped letter&#10;&#10;AI-generated content may be incorrect.">
            <a:extLst>
              <a:ext uri="{FF2B5EF4-FFF2-40B4-BE49-F238E27FC236}">
                <a16:creationId xmlns:a16="http://schemas.microsoft.com/office/drawing/2014/main" id="{C1489C05-7681-7D2B-140E-EF62B9E7C0E0}"/>
              </a:ext>
            </a:extLst>
          </p:cNvPr>
          <p:cNvPicPr>
            <a:picLocks noChangeAspect="1"/>
          </p:cNvPicPr>
          <p:nvPr/>
        </p:nvPicPr>
        <p:blipFill>
          <a:blip r:embed="rId6"/>
          <a:srcRect t="-588" r="971" b="820"/>
          <a:stretch/>
        </p:blipFill>
        <p:spPr>
          <a:xfrm>
            <a:off x="4721022" y="3193241"/>
            <a:ext cx="2744867" cy="1083335"/>
          </a:xfrm>
          <a:prstGeom prst="rect">
            <a:avLst/>
          </a:prstGeom>
        </p:spPr>
      </p:pic>
      <p:pic>
        <p:nvPicPr>
          <p:cNvPr id="12" name="Picture 11" descr="A person in a graduation gown holding a diploma&#10;&#10;AI-generated content may be incorrect.">
            <a:extLst>
              <a:ext uri="{FF2B5EF4-FFF2-40B4-BE49-F238E27FC236}">
                <a16:creationId xmlns:a16="http://schemas.microsoft.com/office/drawing/2014/main" id="{EA912851-2F0C-8F37-D754-A6CC37834CD5}"/>
              </a:ext>
            </a:extLst>
          </p:cNvPr>
          <p:cNvPicPr>
            <a:picLocks noChangeAspect="1"/>
          </p:cNvPicPr>
          <p:nvPr/>
        </p:nvPicPr>
        <p:blipFill>
          <a:blip r:embed="rId7" cstate="print">
            <a:alphaModFix/>
            <a:extLst>
              <a:ext uri="{28A0092B-C50C-407E-A947-70E740481C1C}">
                <a14:useLocalDpi xmlns:a14="http://schemas.microsoft.com/office/drawing/2010/main" val="0"/>
              </a:ext>
            </a:extLst>
          </a:blip>
          <a:stretch>
            <a:fillRect/>
          </a:stretch>
        </p:blipFill>
        <p:spPr>
          <a:xfrm>
            <a:off x="643854" y="1206740"/>
            <a:ext cx="3610389" cy="4813852"/>
          </a:xfrm>
          <a:prstGeom prst="rect">
            <a:avLst/>
          </a:prstGeom>
        </p:spPr>
      </p:pic>
    </p:spTree>
    <p:extLst>
      <p:ext uri="{BB962C8B-B14F-4D97-AF65-F5344CB8AC3E}">
        <p14:creationId xmlns:p14="http://schemas.microsoft.com/office/powerpoint/2010/main" val="22531808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ext&#10;&#10;Description automatically generated">
            <a:extLst>
              <a:ext uri="{FF2B5EF4-FFF2-40B4-BE49-F238E27FC236}">
                <a16:creationId xmlns:a16="http://schemas.microsoft.com/office/drawing/2014/main" id="{E7DD8AB3-5279-FD10-DC6F-28CB5275897E}"/>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20" y="10"/>
            <a:ext cx="9143980" cy="6857990"/>
          </a:xfrm>
          <a:prstGeom prst="rect">
            <a:avLst/>
          </a:prstGeom>
          <a:noFill/>
        </p:spPr>
      </p:pic>
    </p:spTree>
    <p:extLst>
      <p:ext uri="{BB962C8B-B14F-4D97-AF65-F5344CB8AC3E}">
        <p14:creationId xmlns:p14="http://schemas.microsoft.com/office/powerpoint/2010/main" val="412542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descr="A purple and yellow rectangle with a white background&#10;&#10;Description automatically generated">
            <a:extLst>
              <a:ext uri="{FF2B5EF4-FFF2-40B4-BE49-F238E27FC236}">
                <a16:creationId xmlns:a16="http://schemas.microsoft.com/office/drawing/2014/main" id="{06FF53E3-6F02-D913-E5DD-40797F3D9B31}"/>
              </a:ext>
            </a:extLst>
          </p:cNvPr>
          <p:cNvPicPr>
            <a:picLocks noGrp="1" noChangeAspect="1"/>
          </p:cNvPicPr>
          <p:nvPr>
            <p:ph sz="half" idx="2"/>
          </p:nvPr>
        </p:nvPicPr>
        <p:blipFill rotWithShape="1">
          <a:blip r:embed="rId3"/>
          <a:srcRect b="19"/>
          <a:stretch/>
        </p:blipFill>
        <p:spPr>
          <a:xfrm>
            <a:off x="20" y="1282"/>
            <a:ext cx="9143980" cy="6856718"/>
          </a:xfrm>
          <a:prstGeom prst="rect">
            <a:avLst/>
          </a:prstGeom>
        </p:spPr>
      </p:pic>
      <p:pic>
        <p:nvPicPr>
          <p:cNvPr id="3" name="Online Media 37" title="Make a Connection!">
            <a:hlinkClick r:id="" action="ppaction://media"/>
            <a:extLst>
              <a:ext uri="{FF2B5EF4-FFF2-40B4-BE49-F238E27FC236}">
                <a16:creationId xmlns:a16="http://schemas.microsoft.com/office/drawing/2014/main" id="{5AE50DD7-21B7-C376-4E5C-A42837CB7BDC}"/>
              </a:ext>
            </a:extLst>
          </p:cNvPr>
          <p:cNvPicPr>
            <a:picLocks noRot="1" noChangeAspect="1"/>
          </p:cNvPicPr>
          <p:nvPr>
            <a:videoFile r:link="rId1"/>
          </p:nvPr>
        </p:nvPicPr>
        <p:blipFill>
          <a:blip r:embed="rId4"/>
          <a:stretch>
            <a:fillRect/>
          </a:stretch>
        </p:blipFill>
        <p:spPr>
          <a:xfrm>
            <a:off x="553318" y="1545209"/>
            <a:ext cx="8032619" cy="4517097"/>
          </a:xfrm>
          <a:prstGeom prst="rect">
            <a:avLst/>
          </a:prstGeom>
          <a:noFill/>
          <a:ln>
            <a:solidFill>
              <a:srgbClr val="558ED5"/>
            </a:solidFill>
          </a:ln>
        </p:spPr>
      </p:pic>
      <p:sp>
        <p:nvSpPr>
          <p:cNvPr id="12" name="Title 1">
            <a:extLst>
              <a:ext uri="{FF2B5EF4-FFF2-40B4-BE49-F238E27FC236}">
                <a16:creationId xmlns:a16="http://schemas.microsoft.com/office/drawing/2014/main" id="{275C9C59-8AA1-A8A8-3A23-B272FA099029}"/>
              </a:ext>
            </a:extLst>
          </p:cNvPr>
          <p:cNvSpPr>
            <a:spLocks noGrp="1"/>
          </p:cNvSpPr>
          <p:nvPr>
            <p:ph type="title"/>
          </p:nvPr>
        </p:nvSpPr>
        <p:spPr>
          <a:xfrm>
            <a:off x="169654" y="117470"/>
            <a:ext cx="6013431" cy="738306"/>
          </a:xfrm>
        </p:spPr>
        <p:txBody>
          <a:bodyPr>
            <a:noAutofit/>
          </a:bodyPr>
          <a:lstStyle/>
          <a:p>
            <a:r>
              <a:rPr lang="en-US" sz="2800">
                <a:solidFill>
                  <a:schemeClr val="bg1">
                    <a:lumMod val="95000"/>
                  </a:schemeClr>
                </a:solidFill>
                <a:latin typeface="Proxima Nova"/>
                <a:ea typeface="Calibri Light"/>
                <a:cs typeface="Poppins ExtraBold"/>
              </a:rPr>
              <a:t>Why Family Connection of SC?</a:t>
            </a:r>
            <a:endParaRPr lang="en-US" sz="2800">
              <a:solidFill>
                <a:schemeClr val="bg1">
                  <a:lumMod val="95000"/>
                </a:schemeClr>
              </a:solidFill>
              <a:latin typeface="Proxima Nova"/>
              <a:ea typeface="Calibri Light" panose="020F0302020204030204"/>
              <a:cs typeface="Calibri Light" panose="020F0302020204030204"/>
            </a:endParaRPr>
          </a:p>
        </p:txBody>
      </p:sp>
    </p:spTree>
    <p:extLst>
      <p:ext uri="{BB962C8B-B14F-4D97-AF65-F5344CB8AC3E}">
        <p14:creationId xmlns:p14="http://schemas.microsoft.com/office/powerpoint/2010/main" val="2384192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vol="80000">
                <p:cTn id="12" fill="hold" display="0">
                  <p:stCondLst>
                    <p:cond delay="indefinite"/>
                  </p:stCondLst>
                </p:cTn>
                <p:tgtEl>
                  <p:spTgt spid="3"/>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descr="A purple and yellow rectangle with a white background&#10;&#10;Description automatically generated">
            <a:extLst>
              <a:ext uri="{FF2B5EF4-FFF2-40B4-BE49-F238E27FC236}">
                <a16:creationId xmlns:a16="http://schemas.microsoft.com/office/drawing/2014/main" id="{06FF53E3-6F02-D913-E5DD-40797F3D9B31}"/>
              </a:ext>
            </a:extLst>
          </p:cNvPr>
          <p:cNvPicPr>
            <a:picLocks noGrp="1" noChangeAspect="1"/>
          </p:cNvPicPr>
          <p:nvPr>
            <p:ph sz="half" idx="2"/>
          </p:nvPr>
        </p:nvPicPr>
        <p:blipFill rotWithShape="1">
          <a:blip r:embed="rId2"/>
          <a:srcRect b="19"/>
          <a:stretch/>
        </p:blipFill>
        <p:spPr>
          <a:xfrm>
            <a:off x="20" y="1282"/>
            <a:ext cx="9143980" cy="6856718"/>
          </a:xfrm>
          <a:prstGeom prst="rect">
            <a:avLst/>
          </a:prstGeom>
        </p:spPr>
      </p:pic>
      <p:sp>
        <p:nvSpPr>
          <p:cNvPr id="12" name="Title 1">
            <a:extLst>
              <a:ext uri="{FF2B5EF4-FFF2-40B4-BE49-F238E27FC236}">
                <a16:creationId xmlns:a16="http://schemas.microsoft.com/office/drawing/2014/main" id="{275C9C59-8AA1-A8A8-3A23-B272FA099029}"/>
              </a:ext>
            </a:extLst>
          </p:cNvPr>
          <p:cNvSpPr>
            <a:spLocks noGrp="1"/>
          </p:cNvSpPr>
          <p:nvPr>
            <p:ph type="title"/>
          </p:nvPr>
        </p:nvSpPr>
        <p:spPr>
          <a:xfrm>
            <a:off x="169654" y="117470"/>
            <a:ext cx="6850271" cy="654055"/>
          </a:xfrm>
        </p:spPr>
        <p:txBody>
          <a:bodyPr>
            <a:noAutofit/>
          </a:bodyPr>
          <a:lstStyle/>
          <a:p>
            <a:r>
              <a:rPr lang="en-US" sz="2400" dirty="0">
                <a:solidFill>
                  <a:schemeClr val="bg1">
                    <a:lumMod val="95000"/>
                  </a:schemeClr>
                </a:solidFill>
                <a:latin typeface="Proxima Nova"/>
                <a:ea typeface="Calibri Light"/>
                <a:cs typeface="Poppins ExtraBold"/>
              </a:rPr>
              <a:t>FAQ’s from Families on Navigating The Journey </a:t>
            </a:r>
            <a:endParaRPr lang="en-US" sz="2400" dirty="0">
              <a:solidFill>
                <a:schemeClr val="bg1">
                  <a:lumMod val="95000"/>
                </a:schemeClr>
              </a:solidFill>
              <a:latin typeface="Proxima Nova"/>
              <a:ea typeface="Calibri Light" panose="020F0302020204030204"/>
              <a:cs typeface="Calibri Light" panose="020F0302020204030204"/>
            </a:endParaRPr>
          </a:p>
        </p:txBody>
      </p:sp>
      <p:pic>
        <p:nvPicPr>
          <p:cNvPr id="9" name="Picture 8">
            <a:extLst>
              <a:ext uri="{FF2B5EF4-FFF2-40B4-BE49-F238E27FC236}">
                <a16:creationId xmlns:a16="http://schemas.microsoft.com/office/drawing/2014/main" id="{29231C27-E172-374D-55C5-28CA638FF8B4}"/>
              </a:ext>
            </a:extLst>
          </p:cNvPr>
          <p:cNvPicPr>
            <a:picLocks noChangeAspect="1"/>
          </p:cNvPicPr>
          <p:nvPr/>
        </p:nvPicPr>
        <p:blipFill>
          <a:blip r:embed="rId3"/>
          <a:stretch>
            <a:fillRect/>
          </a:stretch>
        </p:blipFill>
        <p:spPr>
          <a:xfrm>
            <a:off x="5701262" y="3355041"/>
            <a:ext cx="3181370" cy="3181370"/>
          </a:xfrm>
          <a:prstGeom prst="rect">
            <a:avLst/>
          </a:prstGeom>
        </p:spPr>
      </p:pic>
      <p:sp>
        <p:nvSpPr>
          <p:cNvPr id="2" name="TextBox 1">
            <a:extLst>
              <a:ext uri="{FF2B5EF4-FFF2-40B4-BE49-F238E27FC236}">
                <a16:creationId xmlns:a16="http://schemas.microsoft.com/office/drawing/2014/main" id="{AC695EAA-EA2C-E846-4E11-B5F82DB8D1E0}"/>
              </a:ext>
            </a:extLst>
          </p:cNvPr>
          <p:cNvSpPr txBox="1"/>
          <p:nvPr/>
        </p:nvSpPr>
        <p:spPr>
          <a:xfrm>
            <a:off x="169654" y="1372403"/>
            <a:ext cx="5811389" cy="4401205"/>
          </a:xfrm>
          <a:prstGeom prst="rect">
            <a:avLst/>
          </a:prstGeom>
          <a:noFill/>
        </p:spPr>
        <p:txBody>
          <a:bodyPr wrap="square" rtlCol="0">
            <a:spAutoFit/>
          </a:bodyPr>
          <a:lstStyle/>
          <a:p>
            <a:pPr marL="285750" indent="-285750">
              <a:buFont typeface="Arial" panose="020B0604020202020204" pitchFamily="34" charset="0"/>
              <a:buChar char="•"/>
            </a:pPr>
            <a:r>
              <a:rPr lang="en-US" sz="2800" dirty="0"/>
              <a:t>What are decision making options and what do I do next? </a:t>
            </a:r>
          </a:p>
          <a:p>
            <a:pPr marL="285750" indent="-285750">
              <a:buFont typeface="Arial" panose="020B0604020202020204" pitchFamily="34" charset="0"/>
              <a:buChar char="•"/>
            </a:pPr>
            <a:r>
              <a:rPr lang="en-US" sz="2800" dirty="0"/>
              <a:t>Can my student get a job? </a:t>
            </a:r>
          </a:p>
          <a:p>
            <a:pPr marL="285750" indent="-285750">
              <a:buFont typeface="Arial" panose="020B0604020202020204" pitchFamily="34" charset="0"/>
              <a:buChar char="•"/>
            </a:pPr>
            <a:r>
              <a:rPr lang="en-US" sz="2800" dirty="0"/>
              <a:t>Can my student go to college or a technical school? </a:t>
            </a:r>
          </a:p>
          <a:p>
            <a:pPr marL="285750" indent="-285750">
              <a:buFont typeface="Arial" panose="020B0604020202020204" pitchFamily="34" charset="0"/>
              <a:buChar char="•"/>
            </a:pPr>
            <a:r>
              <a:rPr lang="en-US" sz="2800" dirty="0"/>
              <a:t>What are resources we wish we had known about sooner? </a:t>
            </a:r>
          </a:p>
          <a:p>
            <a:pPr marL="285750" indent="-285750">
              <a:buFont typeface="Arial" panose="020B0604020202020204" pitchFamily="34" charset="0"/>
              <a:buChar char="•"/>
            </a:pPr>
            <a:r>
              <a:rPr lang="en-US" sz="2800" dirty="0"/>
              <a:t>Who is here to support me whenever my student is no longer in high school?</a:t>
            </a:r>
            <a:endParaRPr lang="en-US" dirty="0"/>
          </a:p>
        </p:txBody>
      </p:sp>
    </p:spTree>
    <p:extLst>
      <p:ext uri="{BB962C8B-B14F-4D97-AF65-F5344CB8AC3E}">
        <p14:creationId xmlns:p14="http://schemas.microsoft.com/office/powerpoint/2010/main" val="11340392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0661AD-70F8-F891-57C5-97852973C14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A691454-F0FA-36BE-FAC5-A37FE79AB2FE}"/>
              </a:ext>
            </a:extLst>
          </p:cNvPr>
          <p:cNvSpPr>
            <a:spLocks noGrp="1"/>
          </p:cNvSpPr>
          <p:nvPr>
            <p:ph idx="1"/>
          </p:nvPr>
        </p:nvSpPr>
        <p:spPr/>
        <p:txBody>
          <a:bodyPr/>
          <a:lstStyle/>
          <a:p>
            <a:endParaRPr lang="en-US"/>
          </a:p>
        </p:txBody>
      </p:sp>
      <p:pic>
        <p:nvPicPr>
          <p:cNvPr id="4" name="Picture 5" descr="A purple and yellow rectangle with a white background&#10;&#10;Description automatically generated">
            <a:extLst>
              <a:ext uri="{FF2B5EF4-FFF2-40B4-BE49-F238E27FC236}">
                <a16:creationId xmlns:a16="http://schemas.microsoft.com/office/drawing/2014/main" id="{80465C20-11E8-1453-9CF4-7E68804ECF29}"/>
              </a:ext>
            </a:extLst>
          </p:cNvPr>
          <p:cNvPicPr>
            <a:picLocks noChangeAspect="1"/>
          </p:cNvPicPr>
          <p:nvPr/>
        </p:nvPicPr>
        <p:blipFill rotWithShape="1">
          <a:blip r:embed="rId3"/>
          <a:srcRect b="19"/>
          <a:stretch/>
        </p:blipFill>
        <p:spPr>
          <a:xfrm>
            <a:off x="-1690" y="0"/>
            <a:ext cx="9145690" cy="6858000"/>
          </a:xfrm>
          <a:prstGeom prst="rect">
            <a:avLst/>
          </a:prstGeom>
        </p:spPr>
      </p:pic>
      <p:sp>
        <p:nvSpPr>
          <p:cNvPr id="19" name="TextBox 18">
            <a:extLst>
              <a:ext uri="{FF2B5EF4-FFF2-40B4-BE49-F238E27FC236}">
                <a16:creationId xmlns:a16="http://schemas.microsoft.com/office/drawing/2014/main" id="{841637DB-1E93-F222-F0C4-E02917D49031}"/>
              </a:ext>
            </a:extLst>
          </p:cNvPr>
          <p:cNvSpPr txBox="1"/>
          <p:nvPr/>
        </p:nvSpPr>
        <p:spPr>
          <a:xfrm>
            <a:off x="15938" y="117888"/>
            <a:ext cx="4663440" cy="5232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30" normalizeH="0" baseline="0" noProof="0" dirty="0">
                <a:ln>
                  <a:noFill/>
                </a:ln>
                <a:solidFill>
                  <a:srgbClr val="FFFFFF"/>
                </a:solidFill>
                <a:effectLst/>
                <a:uLnTx/>
                <a:uFillTx/>
                <a:latin typeface="Calibri" panose="020F0502020204030204"/>
                <a:ea typeface="Calibri"/>
                <a:cs typeface="Calibri"/>
              </a:rPr>
              <a:t>Decision Making Options </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Content Placeholder 2">
            <a:extLst>
              <a:ext uri="{FF2B5EF4-FFF2-40B4-BE49-F238E27FC236}">
                <a16:creationId xmlns:a16="http://schemas.microsoft.com/office/drawing/2014/main" id="{12DC8F40-CFCC-1A37-4A8C-4C4C7F58EEB2}"/>
              </a:ext>
            </a:extLst>
          </p:cNvPr>
          <p:cNvSpPr txBox="1">
            <a:spLocks/>
          </p:cNvSpPr>
          <p:nvPr/>
        </p:nvSpPr>
        <p:spPr>
          <a:xfrm>
            <a:off x="1671782" y="2989039"/>
            <a:ext cx="7123277" cy="3508296"/>
          </a:xfrm>
          <a:prstGeom prst="rect">
            <a:avLst/>
          </a:prstGeom>
        </p:spPr>
        <p:txBody>
          <a:bodyPr vert="horz" lIns="91440" tIns="45720" rIns="91440" bIns="45720" rtlCol="0">
            <a:normAutofit/>
          </a:bodyPr>
          <a:lst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733" b="1" i="0" u="none" strike="noStrike" kern="1200" cap="none" spc="0" normalizeH="0" baseline="0" noProof="0" dirty="0">
                <a:ln>
                  <a:noFill/>
                </a:ln>
                <a:solidFill>
                  <a:prstClr val="black"/>
                </a:solidFill>
                <a:effectLst/>
                <a:uLnTx/>
                <a:uFillTx/>
                <a:latin typeface="Calibri" panose="020F0502020204030204"/>
                <a:ea typeface="+mn-ea"/>
                <a:cs typeface="+mn-cs"/>
              </a:rPr>
              <a:t>Least to Most Restrictive </a:t>
            </a:r>
          </a:p>
        </p:txBody>
      </p:sp>
      <p:sp>
        <p:nvSpPr>
          <p:cNvPr id="20" name="Arrow: Down 19">
            <a:extLst>
              <a:ext uri="{FF2B5EF4-FFF2-40B4-BE49-F238E27FC236}">
                <a16:creationId xmlns:a16="http://schemas.microsoft.com/office/drawing/2014/main" id="{DC5699ED-B8A6-1793-04F3-E7D74CA814ED}"/>
              </a:ext>
            </a:extLst>
          </p:cNvPr>
          <p:cNvSpPr/>
          <p:nvPr/>
        </p:nvSpPr>
        <p:spPr>
          <a:xfrm>
            <a:off x="416231" y="3374533"/>
            <a:ext cx="920210" cy="2374770"/>
          </a:xfrm>
          <a:prstGeom prst="downArrow">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TextBox 20">
            <a:extLst>
              <a:ext uri="{FF2B5EF4-FFF2-40B4-BE49-F238E27FC236}">
                <a16:creationId xmlns:a16="http://schemas.microsoft.com/office/drawing/2014/main" id="{85C62B6C-4D43-CAA6-C7DF-797B92B58185}"/>
              </a:ext>
            </a:extLst>
          </p:cNvPr>
          <p:cNvSpPr txBox="1"/>
          <p:nvPr/>
        </p:nvSpPr>
        <p:spPr>
          <a:xfrm>
            <a:off x="1685382" y="3777088"/>
            <a:ext cx="5415243" cy="156966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Supportive Decision-Making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Power of Attorney (POA)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Guardianship/Conservatorship </a:t>
            </a:r>
          </a:p>
        </p:txBody>
      </p:sp>
      <p:pic>
        <p:nvPicPr>
          <p:cNvPr id="22" name="Picture 21">
            <a:extLst>
              <a:ext uri="{FF2B5EF4-FFF2-40B4-BE49-F238E27FC236}">
                <a16:creationId xmlns:a16="http://schemas.microsoft.com/office/drawing/2014/main" id="{61AC0A7C-75C3-6E77-58CE-0EF4178CC077}"/>
              </a:ext>
            </a:extLst>
          </p:cNvPr>
          <p:cNvPicPr>
            <a:picLocks noChangeAspect="1"/>
          </p:cNvPicPr>
          <p:nvPr/>
        </p:nvPicPr>
        <p:blipFill>
          <a:blip r:embed="rId4"/>
          <a:stretch>
            <a:fillRect/>
          </a:stretch>
        </p:blipFill>
        <p:spPr>
          <a:xfrm>
            <a:off x="7062630" y="4611018"/>
            <a:ext cx="1732429" cy="1732429"/>
          </a:xfrm>
          <a:prstGeom prst="rect">
            <a:avLst/>
          </a:prstGeom>
        </p:spPr>
      </p:pic>
      <p:sp>
        <p:nvSpPr>
          <p:cNvPr id="2" name="TextBox 1">
            <a:extLst>
              <a:ext uri="{FF2B5EF4-FFF2-40B4-BE49-F238E27FC236}">
                <a16:creationId xmlns:a16="http://schemas.microsoft.com/office/drawing/2014/main" id="{14F77557-32D5-051D-E713-F8C8BADA089F}"/>
              </a:ext>
            </a:extLst>
          </p:cNvPr>
          <p:cNvSpPr txBox="1"/>
          <p:nvPr/>
        </p:nvSpPr>
        <p:spPr>
          <a:xfrm>
            <a:off x="7100625" y="6189558"/>
            <a:ext cx="1860936" cy="307777"/>
          </a:xfrm>
          <a:prstGeom prst="rect">
            <a:avLst/>
          </a:prstGeom>
          <a:noFill/>
        </p:spPr>
        <p:txBody>
          <a:bodyPr wrap="square" rtlCol="0">
            <a:spAutoFit/>
          </a:bodyPr>
          <a:lstStyle/>
          <a:p>
            <a:r>
              <a:rPr lang="en-US" sz="1400" dirty="0"/>
              <a:t>CPIR Age of Majority </a:t>
            </a:r>
          </a:p>
        </p:txBody>
      </p:sp>
      <p:pic>
        <p:nvPicPr>
          <p:cNvPr id="5" name="Picture 4" descr="Cartoon Cowboy Lasso Images – Browse 9,565 Stock Photos ...">
            <a:extLst>
              <a:ext uri="{FF2B5EF4-FFF2-40B4-BE49-F238E27FC236}">
                <a16:creationId xmlns:a16="http://schemas.microsoft.com/office/drawing/2014/main" id="{52AF2E42-0EC5-F106-88C4-DCC79F2A0E65}"/>
              </a:ext>
            </a:extLst>
          </p:cNvPr>
          <p:cNvPicPr>
            <a:picLocks noChangeAspect="1"/>
          </p:cNvPicPr>
          <p:nvPr/>
        </p:nvPicPr>
        <p:blipFill>
          <a:blip r:embed="rId5"/>
          <a:srcRect/>
          <a:stretch>
            <a:fillRect/>
          </a:stretch>
        </p:blipFill>
        <p:spPr>
          <a:xfrm rot="324276">
            <a:off x="216674" y="1454083"/>
            <a:ext cx="2937417" cy="2203063"/>
          </a:xfrm>
          <a:prstGeom prst="rect">
            <a:avLst/>
          </a:prstGeom>
        </p:spPr>
      </p:pic>
    </p:spTree>
    <p:extLst>
      <p:ext uri="{BB962C8B-B14F-4D97-AF65-F5344CB8AC3E}">
        <p14:creationId xmlns:p14="http://schemas.microsoft.com/office/powerpoint/2010/main" val="41233270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7B9D6A-DE47-384A-783D-71CE79204C1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700E10B-8C39-14CC-D0C1-510DC779DEBB}"/>
              </a:ext>
            </a:extLst>
          </p:cNvPr>
          <p:cNvSpPr>
            <a:spLocks noGrp="1"/>
          </p:cNvSpPr>
          <p:nvPr>
            <p:ph idx="1"/>
          </p:nvPr>
        </p:nvSpPr>
        <p:spPr/>
        <p:txBody>
          <a:bodyPr/>
          <a:lstStyle/>
          <a:p>
            <a:endParaRPr lang="en-US"/>
          </a:p>
        </p:txBody>
      </p:sp>
      <p:pic>
        <p:nvPicPr>
          <p:cNvPr id="4" name="Picture 5" descr="A purple and yellow rectangle with a white background&#10;&#10;Description automatically generated">
            <a:extLst>
              <a:ext uri="{FF2B5EF4-FFF2-40B4-BE49-F238E27FC236}">
                <a16:creationId xmlns:a16="http://schemas.microsoft.com/office/drawing/2014/main" id="{AFD5E5ED-55E3-0E6D-B85C-E270C6B47306}"/>
              </a:ext>
            </a:extLst>
          </p:cNvPr>
          <p:cNvPicPr>
            <a:picLocks noChangeAspect="1"/>
          </p:cNvPicPr>
          <p:nvPr/>
        </p:nvPicPr>
        <p:blipFill rotWithShape="1">
          <a:blip r:embed="rId3"/>
          <a:srcRect b="19"/>
          <a:stretch/>
        </p:blipFill>
        <p:spPr>
          <a:xfrm>
            <a:off x="-17628" y="0"/>
            <a:ext cx="9145690" cy="6858000"/>
          </a:xfrm>
          <a:prstGeom prst="rect">
            <a:avLst/>
          </a:prstGeom>
        </p:spPr>
      </p:pic>
      <p:sp>
        <p:nvSpPr>
          <p:cNvPr id="19" name="TextBox 18">
            <a:extLst>
              <a:ext uri="{FF2B5EF4-FFF2-40B4-BE49-F238E27FC236}">
                <a16:creationId xmlns:a16="http://schemas.microsoft.com/office/drawing/2014/main" id="{F3725D28-D26E-74B7-F095-5033A368A4EC}"/>
              </a:ext>
            </a:extLst>
          </p:cNvPr>
          <p:cNvSpPr txBox="1"/>
          <p:nvPr/>
        </p:nvSpPr>
        <p:spPr>
          <a:xfrm>
            <a:off x="15938" y="117888"/>
            <a:ext cx="4663440" cy="5232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30" normalizeH="0" baseline="0" noProof="0" dirty="0">
                <a:ln>
                  <a:noFill/>
                </a:ln>
                <a:solidFill>
                  <a:srgbClr val="FFFFFF"/>
                </a:solidFill>
                <a:effectLst/>
                <a:uLnTx/>
                <a:uFillTx/>
                <a:latin typeface="Calibri" panose="020F0502020204030204"/>
                <a:ea typeface="Calibri"/>
                <a:cs typeface="Calibri"/>
              </a:rPr>
              <a:t>Decision Making Options </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Content Placeholder 2">
            <a:extLst>
              <a:ext uri="{FF2B5EF4-FFF2-40B4-BE49-F238E27FC236}">
                <a16:creationId xmlns:a16="http://schemas.microsoft.com/office/drawing/2014/main" id="{CBBB7C25-4CC9-56AD-0DB6-EB8733EC7A1E}"/>
              </a:ext>
            </a:extLst>
          </p:cNvPr>
          <p:cNvSpPr txBox="1">
            <a:spLocks/>
          </p:cNvSpPr>
          <p:nvPr/>
        </p:nvSpPr>
        <p:spPr>
          <a:xfrm>
            <a:off x="338512" y="1446433"/>
            <a:ext cx="8176839" cy="5000740"/>
          </a:xfrm>
          <a:prstGeom prst="rect">
            <a:avLst/>
          </a:prstGeom>
        </p:spPr>
        <p:txBody>
          <a:bodyPr vert="horz" lIns="91440" tIns="45720" rIns="91440" bIns="45720" rtlCol="0">
            <a:normAutofit/>
          </a:bodyPr>
          <a:lst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lvl="0" indent="0">
              <a:buNone/>
              <a:defRPr/>
            </a:pPr>
            <a:r>
              <a:rPr lang="en-US" sz="3200" b="1" dirty="0"/>
              <a:t>Adult Students with Disabilities Educational Rights Consent Act:</a:t>
            </a:r>
            <a:endParaRPr lang="en-US" sz="3200" dirty="0"/>
          </a:p>
          <a:p>
            <a:pPr marL="0" lvl="0" indent="0">
              <a:buNone/>
              <a:defRPr/>
            </a:pPr>
            <a:r>
              <a:rPr lang="en-US" sz="3200" b="1" dirty="0"/>
              <a:t>At 18: Ask, don’t assume.</a:t>
            </a:r>
            <a:br>
              <a:rPr lang="en-US" sz="3200" dirty="0"/>
            </a:br>
            <a:r>
              <a:rPr lang="en-US" sz="3200" b="1" dirty="0"/>
              <a:t>Ask:</a:t>
            </a:r>
            <a:r>
              <a:rPr lang="en-US" sz="3200" dirty="0"/>
              <a:t> Who is making educational decisions?</a:t>
            </a:r>
            <a:br>
              <a:rPr lang="en-US" sz="3200" dirty="0"/>
            </a:br>
            <a:r>
              <a:rPr lang="en-US" sz="3200" b="1" dirty="0"/>
              <a:t>Ask:</a:t>
            </a:r>
            <a:r>
              <a:rPr lang="en-US" sz="3200" dirty="0"/>
              <a:t> How does this student communicate their choices?</a:t>
            </a:r>
            <a:br>
              <a:rPr lang="en-US" sz="3200" dirty="0"/>
            </a:br>
            <a:r>
              <a:rPr lang="en-US" sz="3200" b="1" dirty="0"/>
              <a:t>Ask:</a:t>
            </a:r>
            <a:r>
              <a:rPr lang="en-US" sz="3200" dirty="0"/>
              <a:t> What support does the student need to participate?</a:t>
            </a:r>
            <a:br>
              <a:rPr lang="en-US" sz="3200" dirty="0"/>
            </a:br>
            <a:r>
              <a:rPr lang="en-US" sz="3200" b="1" dirty="0"/>
              <a:t>Ask:</a:t>
            </a:r>
            <a:r>
              <a:rPr lang="en-US" sz="3200" dirty="0"/>
              <a:t> How can we keep the student at the center of the process?</a:t>
            </a:r>
            <a:endParaRPr kumimoji="0" lang="en-US" sz="320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TextBox 20">
            <a:extLst>
              <a:ext uri="{FF2B5EF4-FFF2-40B4-BE49-F238E27FC236}">
                <a16:creationId xmlns:a16="http://schemas.microsoft.com/office/drawing/2014/main" id="{2A75F27C-D8C6-06AF-B23E-43FE215C381B}"/>
              </a:ext>
            </a:extLst>
          </p:cNvPr>
          <p:cNvSpPr txBox="1"/>
          <p:nvPr/>
        </p:nvSpPr>
        <p:spPr>
          <a:xfrm>
            <a:off x="1864378" y="2796133"/>
            <a:ext cx="5415243" cy="58477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CFAB1C96-33A5-AD6B-DDF8-0EC2266B513F}"/>
              </a:ext>
            </a:extLst>
          </p:cNvPr>
          <p:cNvPicPr>
            <a:picLocks noChangeAspect="1"/>
          </p:cNvPicPr>
          <p:nvPr/>
        </p:nvPicPr>
        <p:blipFill>
          <a:blip r:embed="rId4"/>
          <a:stretch>
            <a:fillRect/>
          </a:stretch>
        </p:blipFill>
        <p:spPr>
          <a:xfrm>
            <a:off x="8158501" y="5613934"/>
            <a:ext cx="850611" cy="850611"/>
          </a:xfrm>
          <a:prstGeom prst="rect">
            <a:avLst/>
          </a:prstGeom>
        </p:spPr>
      </p:pic>
    </p:spTree>
    <p:extLst>
      <p:ext uri="{BB962C8B-B14F-4D97-AF65-F5344CB8AC3E}">
        <p14:creationId xmlns:p14="http://schemas.microsoft.com/office/powerpoint/2010/main" val="1416219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descr="A purple and yellow rectangle with a white background&#10;&#10;Description automatically generated">
            <a:extLst>
              <a:ext uri="{FF2B5EF4-FFF2-40B4-BE49-F238E27FC236}">
                <a16:creationId xmlns:a16="http://schemas.microsoft.com/office/drawing/2014/main" id="{06FF53E3-6F02-D913-E5DD-40797F3D9B31}"/>
              </a:ext>
            </a:extLst>
          </p:cNvPr>
          <p:cNvPicPr>
            <a:picLocks noGrp="1" noChangeAspect="1"/>
          </p:cNvPicPr>
          <p:nvPr>
            <p:ph sz="half" idx="2"/>
          </p:nvPr>
        </p:nvPicPr>
        <p:blipFill rotWithShape="1">
          <a:blip r:embed="rId2"/>
          <a:srcRect b="19"/>
          <a:stretch/>
        </p:blipFill>
        <p:spPr>
          <a:xfrm>
            <a:off x="20" y="1282"/>
            <a:ext cx="9143980" cy="6856718"/>
          </a:xfrm>
          <a:prstGeom prst="rect">
            <a:avLst/>
          </a:prstGeom>
        </p:spPr>
      </p:pic>
      <p:sp>
        <p:nvSpPr>
          <p:cNvPr id="12" name="Title 1">
            <a:extLst>
              <a:ext uri="{FF2B5EF4-FFF2-40B4-BE49-F238E27FC236}">
                <a16:creationId xmlns:a16="http://schemas.microsoft.com/office/drawing/2014/main" id="{275C9C59-8AA1-A8A8-3A23-B272FA099029}"/>
              </a:ext>
            </a:extLst>
          </p:cNvPr>
          <p:cNvSpPr>
            <a:spLocks noGrp="1"/>
          </p:cNvSpPr>
          <p:nvPr>
            <p:ph type="title"/>
          </p:nvPr>
        </p:nvSpPr>
        <p:spPr>
          <a:xfrm>
            <a:off x="169654" y="117470"/>
            <a:ext cx="6013431" cy="738306"/>
          </a:xfrm>
        </p:spPr>
        <p:txBody>
          <a:bodyPr>
            <a:noAutofit/>
          </a:bodyPr>
          <a:lstStyle/>
          <a:p>
            <a:r>
              <a:rPr lang="en-US" sz="2800" dirty="0">
                <a:solidFill>
                  <a:schemeClr val="bg1">
                    <a:lumMod val="95000"/>
                  </a:schemeClr>
                </a:solidFill>
                <a:latin typeface="Proxima Nova"/>
                <a:ea typeface="Calibri Light"/>
                <a:cs typeface="Poppins ExtraBold"/>
              </a:rPr>
              <a:t>Decision Making Options </a:t>
            </a:r>
            <a:endParaRPr lang="en-US" sz="2800" dirty="0">
              <a:solidFill>
                <a:schemeClr val="bg1">
                  <a:lumMod val="95000"/>
                </a:schemeClr>
              </a:solidFill>
              <a:latin typeface="Proxima Nova"/>
              <a:ea typeface="Calibri Light" panose="020F0302020204030204"/>
              <a:cs typeface="Calibri Light" panose="020F0302020204030204"/>
            </a:endParaRPr>
          </a:p>
        </p:txBody>
      </p:sp>
      <p:pic>
        <p:nvPicPr>
          <p:cNvPr id="4" name="Picture 3" descr="A screenshot of a website&#10;&#10;AI-generated content may be incorrect.">
            <a:extLst>
              <a:ext uri="{FF2B5EF4-FFF2-40B4-BE49-F238E27FC236}">
                <a16:creationId xmlns:a16="http://schemas.microsoft.com/office/drawing/2014/main" id="{D3305233-5C76-1B29-920E-3BAFE554C8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1952" y="1598893"/>
            <a:ext cx="6619721" cy="4253251"/>
          </a:xfrm>
          <a:prstGeom prst="rect">
            <a:avLst/>
          </a:prstGeom>
        </p:spPr>
      </p:pic>
    </p:spTree>
    <p:extLst>
      <p:ext uri="{BB962C8B-B14F-4D97-AF65-F5344CB8AC3E}">
        <p14:creationId xmlns:p14="http://schemas.microsoft.com/office/powerpoint/2010/main" val="33149882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D3EFC3-4BFE-C93B-B5A9-A594CA669AD0}"/>
            </a:ext>
          </a:extLst>
        </p:cNvPr>
        <p:cNvGrpSpPr/>
        <p:nvPr/>
      </p:nvGrpSpPr>
      <p:grpSpPr>
        <a:xfrm>
          <a:off x="0" y="0"/>
          <a:ext cx="0" cy="0"/>
          <a:chOff x="0" y="0"/>
          <a:chExt cx="0" cy="0"/>
        </a:xfrm>
      </p:grpSpPr>
      <p:pic>
        <p:nvPicPr>
          <p:cNvPr id="5" name="Picture 5" descr="A purple and yellow rectangle with a white background&#10;&#10;Description automatically generated">
            <a:extLst>
              <a:ext uri="{FF2B5EF4-FFF2-40B4-BE49-F238E27FC236}">
                <a16:creationId xmlns:a16="http://schemas.microsoft.com/office/drawing/2014/main" id="{7D5DF11A-0146-9A7C-1A78-9B4F74EDA311}"/>
              </a:ext>
            </a:extLst>
          </p:cNvPr>
          <p:cNvPicPr>
            <a:picLocks noGrp="1" noChangeAspect="1"/>
          </p:cNvPicPr>
          <p:nvPr>
            <p:ph sz="half" idx="2"/>
          </p:nvPr>
        </p:nvPicPr>
        <p:blipFill rotWithShape="1">
          <a:blip r:embed="rId2"/>
          <a:srcRect b="19"/>
          <a:stretch/>
        </p:blipFill>
        <p:spPr>
          <a:xfrm>
            <a:off x="20" y="0"/>
            <a:ext cx="9143980" cy="6856718"/>
          </a:xfrm>
          <a:prstGeom prst="rect">
            <a:avLst/>
          </a:prstGeom>
        </p:spPr>
      </p:pic>
      <p:sp>
        <p:nvSpPr>
          <p:cNvPr id="12" name="Title 1">
            <a:extLst>
              <a:ext uri="{FF2B5EF4-FFF2-40B4-BE49-F238E27FC236}">
                <a16:creationId xmlns:a16="http://schemas.microsoft.com/office/drawing/2014/main" id="{36836DC4-41B0-87D2-486F-7AA2F72B37EF}"/>
              </a:ext>
            </a:extLst>
          </p:cNvPr>
          <p:cNvSpPr>
            <a:spLocks noGrp="1"/>
          </p:cNvSpPr>
          <p:nvPr>
            <p:ph type="title"/>
          </p:nvPr>
        </p:nvSpPr>
        <p:spPr>
          <a:xfrm>
            <a:off x="169654" y="117470"/>
            <a:ext cx="6013431" cy="738306"/>
          </a:xfrm>
        </p:spPr>
        <p:txBody>
          <a:bodyPr>
            <a:noAutofit/>
          </a:bodyPr>
          <a:lstStyle/>
          <a:p>
            <a:r>
              <a:rPr lang="en-US" sz="2800" dirty="0">
                <a:solidFill>
                  <a:schemeClr val="bg1">
                    <a:lumMod val="95000"/>
                  </a:schemeClr>
                </a:solidFill>
                <a:latin typeface="Proxima Nova"/>
                <a:ea typeface="Calibri Light"/>
                <a:cs typeface="Poppins ExtraBold"/>
              </a:rPr>
              <a:t>Young Adults Take the Reigns </a:t>
            </a:r>
            <a:endParaRPr lang="en-US" sz="2800" dirty="0">
              <a:solidFill>
                <a:schemeClr val="bg1">
                  <a:lumMod val="95000"/>
                </a:schemeClr>
              </a:solidFill>
              <a:latin typeface="Proxima Nova"/>
              <a:ea typeface="Calibri Light" panose="020F0302020204030204"/>
              <a:cs typeface="Calibri Light" panose="020F0302020204030204"/>
            </a:endParaRPr>
          </a:p>
        </p:txBody>
      </p:sp>
      <p:sp>
        <p:nvSpPr>
          <p:cNvPr id="2" name="TextBox 1">
            <a:extLst>
              <a:ext uri="{FF2B5EF4-FFF2-40B4-BE49-F238E27FC236}">
                <a16:creationId xmlns:a16="http://schemas.microsoft.com/office/drawing/2014/main" id="{6737C235-6BC2-297D-23B3-907057829DBE}"/>
              </a:ext>
            </a:extLst>
          </p:cNvPr>
          <p:cNvSpPr txBox="1"/>
          <p:nvPr/>
        </p:nvSpPr>
        <p:spPr>
          <a:xfrm>
            <a:off x="291832" y="1640255"/>
            <a:ext cx="3764604" cy="4431983"/>
          </a:xfrm>
          <a:prstGeom prst="rect">
            <a:avLst/>
          </a:prstGeom>
          <a:noFill/>
        </p:spPr>
        <p:txBody>
          <a:bodyPr wrap="square" rtlCol="0">
            <a:spAutoFit/>
          </a:bodyPr>
          <a:lstStyle/>
          <a:p>
            <a:r>
              <a:rPr lang="en-US" sz="2400" b="1" dirty="0"/>
              <a:t>B – Be a Guide</a:t>
            </a:r>
            <a:r>
              <a:rPr lang="en-US" sz="2400" dirty="0"/>
              <a:t> – Support rather than direct.</a:t>
            </a:r>
            <a:br>
              <a:rPr lang="en-US" sz="2400" dirty="0"/>
            </a:br>
            <a:r>
              <a:rPr lang="en-US" sz="2400" b="1" dirty="0"/>
              <a:t>O – Offer Choices</a:t>
            </a:r>
            <a:r>
              <a:rPr lang="en-US" sz="2400" dirty="0"/>
              <a:t> – Give meaningful opportunities to decide.</a:t>
            </a:r>
            <a:br>
              <a:rPr lang="en-US" sz="2400" dirty="0"/>
            </a:br>
            <a:r>
              <a:rPr lang="en-US" sz="2400" b="1" dirty="0"/>
              <a:t>O – Observe</a:t>
            </a:r>
            <a:r>
              <a:rPr lang="en-US" sz="2400" dirty="0"/>
              <a:t> – Let your child try before stepping in.</a:t>
            </a:r>
            <a:br>
              <a:rPr lang="en-US" sz="2400" dirty="0"/>
            </a:br>
            <a:r>
              <a:rPr lang="en-US" sz="2400" b="1" dirty="0"/>
              <a:t>T – Trust</a:t>
            </a:r>
            <a:r>
              <a:rPr lang="en-US" sz="2400" dirty="0"/>
              <a:t> – Allow room for mistakes and learning.</a:t>
            </a:r>
            <a:br>
              <a:rPr lang="en-US" sz="2400" dirty="0"/>
            </a:br>
            <a:r>
              <a:rPr lang="en-US" sz="2400" b="1" dirty="0"/>
              <a:t>S – Step Back</a:t>
            </a:r>
            <a:r>
              <a:rPr lang="en-US" sz="2400" dirty="0"/>
              <a:t> – Gradually transfer responsibility.</a:t>
            </a:r>
          </a:p>
          <a:p>
            <a:endParaRPr lang="en-US" dirty="0"/>
          </a:p>
        </p:txBody>
      </p:sp>
      <p:pic>
        <p:nvPicPr>
          <p:cNvPr id="6" name="Picture 5">
            <a:extLst>
              <a:ext uri="{FF2B5EF4-FFF2-40B4-BE49-F238E27FC236}">
                <a16:creationId xmlns:a16="http://schemas.microsoft.com/office/drawing/2014/main" id="{23140AE8-C428-19C4-A644-B159C83389B8}"/>
              </a:ext>
            </a:extLst>
          </p:cNvPr>
          <p:cNvPicPr>
            <a:picLocks noChangeAspect="1"/>
          </p:cNvPicPr>
          <p:nvPr/>
        </p:nvPicPr>
        <p:blipFill>
          <a:blip r:embed="rId3"/>
          <a:stretch>
            <a:fillRect/>
          </a:stretch>
        </p:blipFill>
        <p:spPr>
          <a:xfrm>
            <a:off x="4659549" y="2298971"/>
            <a:ext cx="4027251" cy="2684834"/>
          </a:xfrm>
          <a:prstGeom prst="rect">
            <a:avLst/>
          </a:prstGeom>
        </p:spPr>
      </p:pic>
    </p:spTree>
    <p:extLst>
      <p:ext uri="{BB962C8B-B14F-4D97-AF65-F5344CB8AC3E}">
        <p14:creationId xmlns:p14="http://schemas.microsoft.com/office/powerpoint/2010/main" val="36486516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FB8AA7-7D1B-FDF0-53D7-34D598E147B0}"/>
            </a:ext>
          </a:extLst>
        </p:cNvPr>
        <p:cNvGrpSpPr/>
        <p:nvPr/>
      </p:nvGrpSpPr>
      <p:grpSpPr>
        <a:xfrm>
          <a:off x="0" y="0"/>
          <a:ext cx="0" cy="0"/>
          <a:chOff x="0" y="0"/>
          <a:chExt cx="0" cy="0"/>
        </a:xfrm>
      </p:grpSpPr>
      <p:pic>
        <p:nvPicPr>
          <p:cNvPr id="5" name="Picture 5" descr="A purple and yellow rectangle with a white background&#10;&#10;Description automatically generated">
            <a:extLst>
              <a:ext uri="{FF2B5EF4-FFF2-40B4-BE49-F238E27FC236}">
                <a16:creationId xmlns:a16="http://schemas.microsoft.com/office/drawing/2014/main" id="{315B59F0-7BE8-8D1D-C188-CC6FC1023326}"/>
              </a:ext>
            </a:extLst>
          </p:cNvPr>
          <p:cNvPicPr>
            <a:picLocks noGrp="1" noChangeAspect="1"/>
          </p:cNvPicPr>
          <p:nvPr>
            <p:ph sz="half" idx="2"/>
          </p:nvPr>
        </p:nvPicPr>
        <p:blipFill rotWithShape="1">
          <a:blip r:embed="rId3"/>
          <a:srcRect b="19"/>
          <a:stretch/>
        </p:blipFill>
        <p:spPr>
          <a:xfrm>
            <a:off x="3898" y="18206"/>
            <a:ext cx="9143980" cy="6856718"/>
          </a:xfrm>
          <a:prstGeom prst="rect">
            <a:avLst/>
          </a:prstGeom>
        </p:spPr>
      </p:pic>
      <p:sp>
        <p:nvSpPr>
          <p:cNvPr id="12" name="Title 1">
            <a:extLst>
              <a:ext uri="{FF2B5EF4-FFF2-40B4-BE49-F238E27FC236}">
                <a16:creationId xmlns:a16="http://schemas.microsoft.com/office/drawing/2014/main" id="{492D19CE-F0DD-C234-BC84-B6206B06FE19}"/>
              </a:ext>
            </a:extLst>
          </p:cNvPr>
          <p:cNvSpPr>
            <a:spLocks noGrp="1"/>
          </p:cNvSpPr>
          <p:nvPr>
            <p:ph type="title"/>
          </p:nvPr>
        </p:nvSpPr>
        <p:spPr>
          <a:xfrm>
            <a:off x="0" y="18206"/>
            <a:ext cx="6824533" cy="738306"/>
          </a:xfrm>
        </p:spPr>
        <p:txBody>
          <a:bodyPr>
            <a:noAutofit/>
          </a:bodyPr>
          <a:lstStyle/>
          <a:p>
            <a:r>
              <a:rPr lang="en-US" sz="2400" dirty="0">
                <a:solidFill>
                  <a:schemeClr val="bg1">
                    <a:lumMod val="95000"/>
                  </a:schemeClr>
                </a:solidFill>
                <a:latin typeface="Proxima Nova"/>
                <a:ea typeface="Calibri Light"/>
                <a:cs typeface="Poppins ExtraBold"/>
              </a:rPr>
              <a:t>Post-Secondary Schooling Options &amp; Additional Programs  </a:t>
            </a:r>
            <a:endParaRPr lang="en-US" sz="2400" dirty="0">
              <a:solidFill>
                <a:schemeClr val="bg1">
                  <a:lumMod val="95000"/>
                </a:schemeClr>
              </a:solidFill>
              <a:latin typeface="Proxima Nova"/>
              <a:ea typeface="Calibri Light" panose="020F0302020204030204"/>
              <a:cs typeface="Calibri Light" panose="020F0302020204030204"/>
            </a:endParaRPr>
          </a:p>
        </p:txBody>
      </p:sp>
      <p:pic>
        <p:nvPicPr>
          <p:cNvPr id="9" name="Picture 8">
            <a:extLst>
              <a:ext uri="{FF2B5EF4-FFF2-40B4-BE49-F238E27FC236}">
                <a16:creationId xmlns:a16="http://schemas.microsoft.com/office/drawing/2014/main" id="{4A260C09-677A-FAD4-244B-920DAB7EC639}"/>
              </a:ext>
            </a:extLst>
          </p:cNvPr>
          <p:cNvPicPr>
            <a:picLocks noChangeAspect="1"/>
          </p:cNvPicPr>
          <p:nvPr/>
        </p:nvPicPr>
        <p:blipFill>
          <a:blip r:embed="rId4"/>
          <a:stretch>
            <a:fillRect/>
          </a:stretch>
        </p:blipFill>
        <p:spPr>
          <a:xfrm>
            <a:off x="0" y="4867127"/>
            <a:ext cx="1408687" cy="1408687"/>
          </a:xfrm>
          <a:prstGeom prst="rect">
            <a:avLst/>
          </a:prstGeom>
        </p:spPr>
      </p:pic>
      <p:pic>
        <p:nvPicPr>
          <p:cNvPr id="11" name="Picture 10">
            <a:extLst>
              <a:ext uri="{FF2B5EF4-FFF2-40B4-BE49-F238E27FC236}">
                <a16:creationId xmlns:a16="http://schemas.microsoft.com/office/drawing/2014/main" id="{9C8034DC-C57C-3136-FB60-6DCCA1680E54}"/>
              </a:ext>
            </a:extLst>
          </p:cNvPr>
          <p:cNvPicPr>
            <a:picLocks noChangeAspect="1"/>
          </p:cNvPicPr>
          <p:nvPr/>
        </p:nvPicPr>
        <p:blipFill>
          <a:blip r:embed="rId5"/>
          <a:stretch>
            <a:fillRect/>
          </a:stretch>
        </p:blipFill>
        <p:spPr>
          <a:xfrm>
            <a:off x="160795" y="1263218"/>
            <a:ext cx="3251471" cy="216764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cxnSp>
        <p:nvCxnSpPr>
          <p:cNvPr id="14" name="Straight Arrow Connector 13">
            <a:extLst>
              <a:ext uri="{FF2B5EF4-FFF2-40B4-BE49-F238E27FC236}">
                <a16:creationId xmlns:a16="http://schemas.microsoft.com/office/drawing/2014/main" id="{9652E81B-DA91-099F-7170-033FEDE07397}"/>
              </a:ext>
            </a:extLst>
          </p:cNvPr>
          <p:cNvCxnSpPr>
            <a:cxnSpLocks/>
          </p:cNvCxnSpPr>
          <p:nvPr/>
        </p:nvCxnSpPr>
        <p:spPr>
          <a:xfrm>
            <a:off x="3063083" y="1567565"/>
            <a:ext cx="1246911" cy="356141"/>
          </a:xfrm>
          <a:prstGeom prst="straightConnector1">
            <a:avLst/>
          </a:prstGeom>
          <a:ln w="19050" cap="flat" cmpd="sng" algn="ctr">
            <a:solidFill>
              <a:schemeClr val="accent4"/>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5" name="Straight Arrow Connector 14">
            <a:extLst>
              <a:ext uri="{FF2B5EF4-FFF2-40B4-BE49-F238E27FC236}">
                <a16:creationId xmlns:a16="http://schemas.microsoft.com/office/drawing/2014/main" id="{2301C004-122A-3643-8320-11933A389FF5}"/>
              </a:ext>
            </a:extLst>
          </p:cNvPr>
          <p:cNvCxnSpPr>
            <a:cxnSpLocks/>
          </p:cNvCxnSpPr>
          <p:nvPr/>
        </p:nvCxnSpPr>
        <p:spPr>
          <a:xfrm>
            <a:off x="3492263" y="2726614"/>
            <a:ext cx="1243580" cy="633760"/>
          </a:xfrm>
          <a:prstGeom prst="straightConnector1">
            <a:avLst/>
          </a:prstGeom>
          <a:ln w="19050" cap="flat" cmpd="sng" algn="ctr">
            <a:solidFill>
              <a:schemeClr val="accent4"/>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7" name="Straight Arrow Connector 16">
            <a:extLst>
              <a:ext uri="{FF2B5EF4-FFF2-40B4-BE49-F238E27FC236}">
                <a16:creationId xmlns:a16="http://schemas.microsoft.com/office/drawing/2014/main" id="{DFF1DCCD-D298-386C-7C8A-6012B9808749}"/>
              </a:ext>
            </a:extLst>
          </p:cNvPr>
          <p:cNvCxnSpPr>
            <a:cxnSpLocks/>
          </p:cNvCxnSpPr>
          <p:nvPr/>
        </p:nvCxnSpPr>
        <p:spPr>
          <a:xfrm>
            <a:off x="2897127" y="3262544"/>
            <a:ext cx="1312006" cy="880879"/>
          </a:xfrm>
          <a:prstGeom prst="straightConnector1">
            <a:avLst/>
          </a:prstGeom>
          <a:ln w="19050" cap="flat" cmpd="sng" algn="ctr">
            <a:solidFill>
              <a:schemeClr val="accent4"/>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9" name="Straight Arrow Connector 18">
            <a:extLst>
              <a:ext uri="{FF2B5EF4-FFF2-40B4-BE49-F238E27FC236}">
                <a16:creationId xmlns:a16="http://schemas.microsoft.com/office/drawing/2014/main" id="{63D7CD1B-3283-E015-5E3B-45D8C4A68851}"/>
              </a:ext>
            </a:extLst>
          </p:cNvPr>
          <p:cNvCxnSpPr>
            <a:cxnSpLocks/>
          </p:cNvCxnSpPr>
          <p:nvPr/>
        </p:nvCxnSpPr>
        <p:spPr>
          <a:xfrm>
            <a:off x="1072773" y="3485238"/>
            <a:ext cx="472372" cy="1014597"/>
          </a:xfrm>
          <a:prstGeom prst="straightConnector1">
            <a:avLst/>
          </a:prstGeom>
          <a:ln w="19050" cap="flat" cmpd="sng" algn="ctr">
            <a:solidFill>
              <a:schemeClr val="accent4"/>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21" name="TextBox 20">
            <a:extLst>
              <a:ext uri="{FF2B5EF4-FFF2-40B4-BE49-F238E27FC236}">
                <a16:creationId xmlns:a16="http://schemas.microsoft.com/office/drawing/2014/main" id="{7592738E-ED39-4863-4928-0FC4077C9B85}"/>
              </a:ext>
            </a:extLst>
          </p:cNvPr>
          <p:cNvSpPr txBox="1"/>
          <p:nvPr/>
        </p:nvSpPr>
        <p:spPr>
          <a:xfrm rot="20040552">
            <a:off x="4202503" y="1671462"/>
            <a:ext cx="1397592" cy="923330"/>
          </a:xfrm>
          <a:prstGeom prst="rect">
            <a:avLst/>
          </a:prstGeom>
          <a:noFill/>
        </p:spPr>
        <p:txBody>
          <a:bodyPr wrap="square" rtlCol="0">
            <a:spAutoFit/>
          </a:bodyPr>
          <a:lstStyle/>
          <a:p>
            <a:r>
              <a:rPr lang="en-US" b="1" dirty="0"/>
              <a:t>4-year university or college </a:t>
            </a:r>
          </a:p>
        </p:txBody>
      </p:sp>
      <p:sp>
        <p:nvSpPr>
          <p:cNvPr id="23" name="TextBox 22">
            <a:extLst>
              <a:ext uri="{FF2B5EF4-FFF2-40B4-BE49-F238E27FC236}">
                <a16:creationId xmlns:a16="http://schemas.microsoft.com/office/drawing/2014/main" id="{37A7126D-C64E-8E8A-1B4A-C4A82B52F29A}"/>
              </a:ext>
            </a:extLst>
          </p:cNvPr>
          <p:cNvSpPr txBox="1"/>
          <p:nvPr/>
        </p:nvSpPr>
        <p:spPr>
          <a:xfrm rot="19479625">
            <a:off x="4564501" y="2955879"/>
            <a:ext cx="1454793" cy="923330"/>
          </a:xfrm>
          <a:prstGeom prst="rect">
            <a:avLst/>
          </a:prstGeom>
          <a:noFill/>
        </p:spPr>
        <p:txBody>
          <a:bodyPr wrap="square" rtlCol="0">
            <a:spAutoFit/>
          </a:bodyPr>
          <a:lstStyle/>
          <a:p>
            <a:r>
              <a:rPr lang="en-US" b="1" dirty="0"/>
              <a:t>Local technical school </a:t>
            </a:r>
          </a:p>
        </p:txBody>
      </p:sp>
      <p:sp>
        <p:nvSpPr>
          <p:cNvPr id="25" name="TextBox 24">
            <a:extLst>
              <a:ext uri="{FF2B5EF4-FFF2-40B4-BE49-F238E27FC236}">
                <a16:creationId xmlns:a16="http://schemas.microsoft.com/office/drawing/2014/main" id="{AD72DB2A-B1FF-A144-6F2E-57014D63AF93}"/>
              </a:ext>
            </a:extLst>
          </p:cNvPr>
          <p:cNvSpPr txBox="1"/>
          <p:nvPr/>
        </p:nvSpPr>
        <p:spPr>
          <a:xfrm rot="20068896">
            <a:off x="3627745" y="3792008"/>
            <a:ext cx="2743200" cy="369332"/>
          </a:xfrm>
          <a:prstGeom prst="rect">
            <a:avLst/>
          </a:prstGeom>
          <a:noFill/>
        </p:spPr>
        <p:txBody>
          <a:bodyPr wrap="square" rtlCol="0">
            <a:spAutoFit/>
          </a:bodyPr>
          <a:lstStyle/>
          <a:p>
            <a:r>
              <a:rPr lang="en-US" b="1" dirty="0"/>
              <a:t>Workforce</a:t>
            </a:r>
            <a:r>
              <a:rPr lang="en-US" dirty="0"/>
              <a:t> </a:t>
            </a:r>
          </a:p>
        </p:txBody>
      </p:sp>
      <p:sp>
        <p:nvSpPr>
          <p:cNvPr id="27" name="TextBox 26">
            <a:extLst>
              <a:ext uri="{FF2B5EF4-FFF2-40B4-BE49-F238E27FC236}">
                <a16:creationId xmlns:a16="http://schemas.microsoft.com/office/drawing/2014/main" id="{A34DCD5F-7984-8766-7390-1662B8D078CC}"/>
              </a:ext>
            </a:extLst>
          </p:cNvPr>
          <p:cNvSpPr txBox="1"/>
          <p:nvPr/>
        </p:nvSpPr>
        <p:spPr>
          <a:xfrm rot="20359610">
            <a:off x="1101125" y="4173504"/>
            <a:ext cx="2743200" cy="369332"/>
          </a:xfrm>
          <a:prstGeom prst="rect">
            <a:avLst/>
          </a:prstGeom>
          <a:noFill/>
        </p:spPr>
        <p:txBody>
          <a:bodyPr wrap="square" rtlCol="0">
            <a:spAutoFit/>
          </a:bodyPr>
          <a:lstStyle/>
          <a:p>
            <a:r>
              <a:rPr lang="en-US" b="1" dirty="0"/>
              <a:t>Day program</a:t>
            </a:r>
          </a:p>
        </p:txBody>
      </p:sp>
      <p:cxnSp>
        <p:nvCxnSpPr>
          <p:cNvPr id="31" name="Straight Arrow Connector 30">
            <a:extLst>
              <a:ext uri="{FF2B5EF4-FFF2-40B4-BE49-F238E27FC236}">
                <a16:creationId xmlns:a16="http://schemas.microsoft.com/office/drawing/2014/main" id="{1CEACC7B-EF9B-886D-C6B1-FC1AB1F1A162}"/>
              </a:ext>
            </a:extLst>
          </p:cNvPr>
          <p:cNvCxnSpPr>
            <a:cxnSpLocks/>
          </p:cNvCxnSpPr>
          <p:nvPr/>
        </p:nvCxnSpPr>
        <p:spPr>
          <a:xfrm>
            <a:off x="2273843" y="3494511"/>
            <a:ext cx="987305" cy="1649371"/>
          </a:xfrm>
          <a:prstGeom prst="straightConnector1">
            <a:avLst/>
          </a:prstGeom>
          <a:ln w="19050" cap="flat" cmpd="sng" algn="ctr">
            <a:solidFill>
              <a:schemeClr val="accent4"/>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35" name="TextBox 34">
            <a:extLst>
              <a:ext uri="{FF2B5EF4-FFF2-40B4-BE49-F238E27FC236}">
                <a16:creationId xmlns:a16="http://schemas.microsoft.com/office/drawing/2014/main" id="{F990F3F7-A36D-37C7-613A-EFFF4E395269}"/>
              </a:ext>
            </a:extLst>
          </p:cNvPr>
          <p:cNvSpPr txBox="1"/>
          <p:nvPr/>
        </p:nvSpPr>
        <p:spPr>
          <a:xfrm rot="20068896">
            <a:off x="2628898" y="4859217"/>
            <a:ext cx="2743200" cy="369332"/>
          </a:xfrm>
          <a:prstGeom prst="rect">
            <a:avLst/>
          </a:prstGeom>
          <a:noFill/>
        </p:spPr>
        <p:txBody>
          <a:bodyPr wrap="square" rtlCol="0">
            <a:spAutoFit/>
          </a:bodyPr>
          <a:lstStyle/>
          <a:p>
            <a:r>
              <a:rPr lang="en-US" b="1" dirty="0"/>
              <a:t>Volunteering</a:t>
            </a:r>
            <a:r>
              <a:rPr lang="en-US" dirty="0"/>
              <a:t> </a:t>
            </a:r>
          </a:p>
        </p:txBody>
      </p:sp>
      <p:pic>
        <p:nvPicPr>
          <p:cNvPr id="37" name="Picture 36" descr="280+ Old West Wanted Posters Cartoons Illustrations - iStock">
            <a:extLst>
              <a:ext uri="{FF2B5EF4-FFF2-40B4-BE49-F238E27FC236}">
                <a16:creationId xmlns:a16="http://schemas.microsoft.com/office/drawing/2014/main" id="{99F987AC-33D6-D4E2-BE30-845FD0A2A713}"/>
              </a:ext>
            </a:extLst>
          </p:cNvPr>
          <p:cNvPicPr>
            <a:picLocks noChangeAspect="1"/>
          </p:cNvPicPr>
          <p:nvPr/>
        </p:nvPicPr>
        <p:blipFill>
          <a:blip r:embed="rId6"/>
          <a:stretch>
            <a:fillRect/>
          </a:stretch>
        </p:blipFill>
        <p:spPr>
          <a:xfrm>
            <a:off x="5587577" y="1663589"/>
            <a:ext cx="3500943" cy="4959669"/>
          </a:xfrm>
          <a:prstGeom prst="rect">
            <a:avLst/>
          </a:prstGeom>
        </p:spPr>
      </p:pic>
      <p:sp>
        <p:nvSpPr>
          <p:cNvPr id="28" name="TextBox 27">
            <a:extLst>
              <a:ext uri="{FF2B5EF4-FFF2-40B4-BE49-F238E27FC236}">
                <a16:creationId xmlns:a16="http://schemas.microsoft.com/office/drawing/2014/main" id="{DEE07499-5945-FFF9-861F-A2FC61E08005}"/>
              </a:ext>
            </a:extLst>
          </p:cNvPr>
          <p:cNvSpPr txBox="1"/>
          <p:nvPr/>
        </p:nvSpPr>
        <p:spPr>
          <a:xfrm>
            <a:off x="6175085" y="3656578"/>
            <a:ext cx="2624914" cy="2862322"/>
          </a:xfrm>
          <a:prstGeom prst="rect">
            <a:avLst/>
          </a:prstGeom>
          <a:noFill/>
        </p:spPr>
        <p:txBody>
          <a:bodyPr wrap="square" rtlCol="0">
            <a:spAutoFit/>
          </a:bodyPr>
          <a:lstStyle/>
          <a:p>
            <a:r>
              <a:rPr lang="en-US" b="1" dirty="0"/>
              <a:t>How can we help students to continue to: </a:t>
            </a:r>
          </a:p>
          <a:p>
            <a:pPr marL="285750" indent="-285750">
              <a:buFont typeface="Arial" panose="020B0604020202020204" pitchFamily="34" charset="0"/>
              <a:buChar char="•"/>
            </a:pPr>
            <a:r>
              <a:rPr lang="en-US" b="1" dirty="0"/>
              <a:t>Be productive citizens of the world </a:t>
            </a:r>
          </a:p>
          <a:p>
            <a:pPr marL="285750" indent="-285750">
              <a:buFont typeface="Arial" panose="020B0604020202020204" pitchFamily="34" charset="0"/>
              <a:buChar char="•"/>
            </a:pPr>
            <a:r>
              <a:rPr lang="en-US" b="1" dirty="0"/>
              <a:t>Use their voices to continue to be heard </a:t>
            </a:r>
          </a:p>
          <a:p>
            <a:pPr marL="285750" indent="-285750">
              <a:buFont typeface="Arial" panose="020B0604020202020204" pitchFamily="34" charset="0"/>
              <a:buChar char="•"/>
            </a:pPr>
            <a:r>
              <a:rPr lang="en-US" b="1" dirty="0"/>
              <a:t>Use those hard-earned skills that you all taught them in the world </a:t>
            </a:r>
          </a:p>
        </p:txBody>
      </p:sp>
    </p:spTree>
    <p:extLst>
      <p:ext uri="{BB962C8B-B14F-4D97-AF65-F5344CB8AC3E}">
        <p14:creationId xmlns:p14="http://schemas.microsoft.com/office/powerpoint/2010/main" val="9028450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0B6E56-1A5A-39EC-49D7-CA6BAF0E5667}"/>
            </a:ext>
          </a:extLst>
        </p:cNvPr>
        <p:cNvGrpSpPr/>
        <p:nvPr/>
      </p:nvGrpSpPr>
      <p:grpSpPr>
        <a:xfrm>
          <a:off x="0" y="0"/>
          <a:ext cx="0" cy="0"/>
          <a:chOff x="0" y="0"/>
          <a:chExt cx="0" cy="0"/>
        </a:xfrm>
      </p:grpSpPr>
      <p:pic>
        <p:nvPicPr>
          <p:cNvPr id="5" name="Picture 5" descr="A purple and yellow rectangle with a white background&#10;&#10;Description automatically generated">
            <a:extLst>
              <a:ext uri="{FF2B5EF4-FFF2-40B4-BE49-F238E27FC236}">
                <a16:creationId xmlns:a16="http://schemas.microsoft.com/office/drawing/2014/main" id="{EC7205C1-14C4-2AA2-0E3A-483DE98237EB}"/>
              </a:ext>
            </a:extLst>
          </p:cNvPr>
          <p:cNvPicPr>
            <a:picLocks noGrp="1" noChangeAspect="1"/>
          </p:cNvPicPr>
          <p:nvPr>
            <p:ph sz="half" idx="2"/>
          </p:nvPr>
        </p:nvPicPr>
        <p:blipFill rotWithShape="1">
          <a:blip r:embed="rId2"/>
          <a:srcRect b="19"/>
          <a:stretch/>
        </p:blipFill>
        <p:spPr>
          <a:xfrm>
            <a:off x="20" y="1282"/>
            <a:ext cx="9143980" cy="6856718"/>
          </a:xfrm>
          <a:prstGeom prst="rect">
            <a:avLst/>
          </a:prstGeom>
        </p:spPr>
      </p:pic>
      <p:sp>
        <p:nvSpPr>
          <p:cNvPr id="12" name="Title 1">
            <a:extLst>
              <a:ext uri="{FF2B5EF4-FFF2-40B4-BE49-F238E27FC236}">
                <a16:creationId xmlns:a16="http://schemas.microsoft.com/office/drawing/2014/main" id="{C5ADA1B3-A0AD-6D9C-8AF0-5D271734B873}"/>
              </a:ext>
            </a:extLst>
          </p:cNvPr>
          <p:cNvSpPr>
            <a:spLocks noGrp="1"/>
          </p:cNvSpPr>
          <p:nvPr>
            <p:ph type="title"/>
          </p:nvPr>
        </p:nvSpPr>
        <p:spPr>
          <a:xfrm>
            <a:off x="169654" y="117470"/>
            <a:ext cx="6013431" cy="738306"/>
          </a:xfrm>
        </p:spPr>
        <p:txBody>
          <a:bodyPr>
            <a:noAutofit/>
          </a:bodyPr>
          <a:lstStyle/>
          <a:p>
            <a:r>
              <a:rPr lang="en-US" sz="2800" dirty="0">
                <a:solidFill>
                  <a:schemeClr val="bg1">
                    <a:lumMod val="95000"/>
                  </a:schemeClr>
                </a:solidFill>
                <a:latin typeface="Proxima Nova"/>
                <a:ea typeface="Calibri Light"/>
                <a:cs typeface="Poppins ExtraBold"/>
              </a:rPr>
              <a:t>Important Resources </a:t>
            </a:r>
            <a:endParaRPr lang="en-US" sz="2800" dirty="0">
              <a:solidFill>
                <a:schemeClr val="bg1">
                  <a:lumMod val="95000"/>
                </a:schemeClr>
              </a:solidFill>
              <a:latin typeface="Proxima Nova"/>
              <a:ea typeface="Calibri Light" panose="020F0302020204030204"/>
              <a:cs typeface="Calibri Light" panose="020F0302020204030204"/>
            </a:endParaRPr>
          </a:p>
        </p:txBody>
      </p:sp>
      <p:pic>
        <p:nvPicPr>
          <p:cNvPr id="3" name="Picture 2">
            <a:extLst>
              <a:ext uri="{FF2B5EF4-FFF2-40B4-BE49-F238E27FC236}">
                <a16:creationId xmlns:a16="http://schemas.microsoft.com/office/drawing/2014/main" id="{A9516CCC-6F0E-6B5A-D7B4-B399C08ADD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2806" y="1563002"/>
            <a:ext cx="5168508" cy="3992672"/>
          </a:xfrm>
          <a:prstGeom prst="rect">
            <a:avLst/>
          </a:prstGeom>
        </p:spPr>
      </p:pic>
      <p:pic>
        <p:nvPicPr>
          <p:cNvPr id="6" name="Picture 5" descr="South Carolina Vocational Rehabilitation Department, SC | Official Website">
            <a:extLst>
              <a:ext uri="{FF2B5EF4-FFF2-40B4-BE49-F238E27FC236}">
                <a16:creationId xmlns:a16="http://schemas.microsoft.com/office/drawing/2014/main" id="{5BA2F2DD-D4FA-7F16-D7CB-8F88C1989CD1}"/>
              </a:ext>
            </a:extLst>
          </p:cNvPr>
          <p:cNvPicPr>
            <a:picLocks noChangeAspect="1"/>
          </p:cNvPicPr>
          <p:nvPr/>
        </p:nvPicPr>
        <p:blipFill>
          <a:blip r:embed="rId4"/>
          <a:stretch>
            <a:fillRect/>
          </a:stretch>
        </p:blipFill>
        <p:spPr>
          <a:xfrm>
            <a:off x="5317278" y="1563002"/>
            <a:ext cx="2590800" cy="2609850"/>
          </a:xfrm>
          <a:prstGeom prst="flowChartConnector">
            <a:avLst/>
          </a:prstGeom>
        </p:spPr>
      </p:pic>
      <p:pic>
        <p:nvPicPr>
          <p:cNvPr id="7" name="Picture 6" descr="South Carolina Statewide Independent Living Council">
            <a:extLst>
              <a:ext uri="{FF2B5EF4-FFF2-40B4-BE49-F238E27FC236}">
                <a16:creationId xmlns:a16="http://schemas.microsoft.com/office/drawing/2014/main" id="{E24B109C-B973-E0CA-C7AC-387960A8F006}"/>
              </a:ext>
            </a:extLst>
          </p:cNvPr>
          <p:cNvPicPr>
            <a:picLocks noChangeAspect="1"/>
          </p:cNvPicPr>
          <p:nvPr/>
        </p:nvPicPr>
        <p:blipFill>
          <a:blip r:embed="rId5"/>
          <a:stretch>
            <a:fillRect/>
          </a:stretch>
        </p:blipFill>
        <p:spPr>
          <a:xfrm>
            <a:off x="6612678" y="4172852"/>
            <a:ext cx="2272145" cy="2272145"/>
          </a:xfrm>
          <a:prstGeom prst="rect">
            <a:avLst/>
          </a:prstGeom>
        </p:spPr>
      </p:pic>
    </p:spTree>
    <p:extLst>
      <p:ext uri="{BB962C8B-B14F-4D97-AF65-F5344CB8AC3E}">
        <p14:creationId xmlns:p14="http://schemas.microsoft.com/office/powerpoint/2010/main" val="8336350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9AFF013-509D-FA98-701A-919931DE9C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865F89-97DF-842D-0AAC-5D16D00C9CD1}"/>
              </a:ext>
            </a:extLst>
          </p:cNvPr>
          <p:cNvSpPr txBox="1">
            <a:spLocks/>
          </p:cNvSpPr>
          <p:nvPr/>
        </p:nvSpPr>
        <p:spPr>
          <a:xfrm>
            <a:off x="184336" y="184677"/>
            <a:ext cx="6643288" cy="763600"/>
          </a:xfrm>
          <a:prstGeom prst="rect">
            <a:avLst/>
          </a:prstGeom>
        </p:spPr>
        <p:txBody>
          <a:bodyPr lIns="91440" tIns="45720" rIns="91440" bIns="45720" anchor="t"/>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1200" cap="none" spc="0" normalizeH="0" baseline="0" noProof="0" dirty="0">
                <a:ln>
                  <a:noFill/>
                </a:ln>
                <a:solidFill>
                  <a:prstClr val="white"/>
                </a:solidFill>
                <a:effectLst/>
                <a:uLnTx/>
                <a:uFillTx/>
                <a:latin typeface="Proxima Nova" panose="02000506030000020004"/>
                <a:cs typeface="Calibri"/>
                <a:sym typeface="Arial"/>
              </a:rPr>
              <a:t>One-on-One Support from FCSC</a:t>
            </a:r>
          </a:p>
        </p:txBody>
      </p:sp>
      <p:sp>
        <p:nvSpPr>
          <p:cNvPr id="5" name="TextBox 4">
            <a:extLst>
              <a:ext uri="{FF2B5EF4-FFF2-40B4-BE49-F238E27FC236}">
                <a16:creationId xmlns:a16="http://schemas.microsoft.com/office/drawing/2014/main" id="{B17F5630-0126-1F04-6CAC-3C2EC2AD9259}"/>
              </a:ext>
            </a:extLst>
          </p:cNvPr>
          <p:cNvSpPr txBox="1"/>
          <p:nvPr/>
        </p:nvSpPr>
        <p:spPr>
          <a:xfrm>
            <a:off x="182415" y="3429001"/>
            <a:ext cx="5849248" cy="1962076"/>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Proxima Nova" panose="02000506030000020004"/>
              <a:ea typeface="Calibri"/>
              <a:cs typeface="Poppin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Proxima Nova" panose="02000506030000020004"/>
                <a:ea typeface="Calibri"/>
                <a:cs typeface="Calibri"/>
              </a:rPr>
              <a:t>Call our Support and Information Line: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Proxima Nova" panose="02000506030000020004"/>
              <a:ea typeface="Calibri"/>
              <a:cs typeface="Poppin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Proxima Nova" panose="02000506030000020004"/>
                <a:ea typeface="Calibri"/>
                <a:cs typeface="Calibri"/>
              </a:rPr>
              <a:t>Monday – Friday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Proxima Nova" panose="02000506030000020004"/>
                <a:ea typeface="Calibri"/>
                <a:cs typeface="Calibri"/>
              </a:rPr>
              <a:t>8:30am – 5:00pm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Proxima Nova" panose="02000506030000020004"/>
                <a:ea typeface="Calibri"/>
                <a:cs typeface="Calibri"/>
              </a:rPr>
              <a:t>1-800-578-8750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Proxima Nova" panose="02000506030000020004"/>
                <a:ea typeface="Calibri"/>
                <a:cs typeface="Calibri"/>
              </a:rPr>
              <a:t>Español: 1-888-808-7462</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Calibri"/>
              <a:cs typeface="Calibri"/>
            </a:endParaRPr>
          </a:p>
        </p:txBody>
      </p:sp>
      <p:pic>
        <p:nvPicPr>
          <p:cNvPr id="4" name="Picture 3" descr="A person in a wheelchair&#10;&#10;AI-generated content may be incorrect.">
            <a:extLst>
              <a:ext uri="{FF2B5EF4-FFF2-40B4-BE49-F238E27FC236}">
                <a16:creationId xmlns:a16="http://schemas.microsoft.com/office/drawing/2014/main" id="{C539769D-518A-3745-DD09-DE71D862CC4D}"/>
              </a:ext>
            </a:extLst>
          </p:cNvPr>
          <p:cNvPicPr>
            <a:picLocks noChangeAspect="1"/>
          </p:cNvPicPr>
          <p:nvPr/>
        </p:nvPicPr>
        <p:blipFill>
          <a:blip r:embed="rId3" cstate="print">
            <a:extLst>
              <a:ext uri="{28A0092B-C50C-407E-A947-70E740481C1C}">
                <a14:useLocalDpi xmlns:a14="http://schemas.microsoft.com/office/drawing/2010/main" val="0"/>
              </a:ext>
            </a:extLst>
          </a:blip>
          <a:srcRect t="22672"/>
          <a:stretch>
            <a:fillRect/>
          </a:stretch>
        </p:blipFill>
        <p:spPr>
          <a:xfrm>
            <a:off x="5261287" y="3315048"/>
            <a:ext cx="2704016" cy="3136424"/>
          </a:xfrm>
          <a:prstGeom prst="rect">
            <a:avLst/>
          </a:prstGeom>
        </p:spPr>
      </p:pic>
      <p:sp>
        <p:nvSpPr>
          <p:cNvPr id="6" name="TextBox 5">
            <a:extLst>
              <a:ext uri="{FF2B5EF4-FFF2-40B4-BE49-F238E27FC236}">
                <a16:creationId xmlns:a16="http://schemas.microsoft.com/office/drawing/2014/main" id="{F9A92644-4893-CEE3-2493-F1B7969EA79C}"/>
              </a:ext>
            </a:extLst>
          </p:cNvPr>
          <p:cNvSpPr txBox="1"/>
          <p:nvPr/>
        </p:nvSpPr>
        <p:spPr>
          <a:xfrm>
            <a:off x="187057" y="1406517"/>
            <a:ext cx="8817423" cy="14542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Proxima Nova" panose="02000506030000020004"/>
                <a:ea typeface="Calibri"/>
                <a:cs typeface="Calibri"/>
              </a:rPr>
              <a:t>Having a child with a disability or special healthcare need means parents face questions about medical care, insurance and service options.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Proxima Nova" panose="02000506030000020004"/>
              <a:ea typeface="Calibri"/>
              <a:cs typeface="Poppin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Proxima Nova" panose="02000506030000020004"/>
                <a:ea typeface="Calibri"/>
                <a:cs typeface="Calibri"/>
              </a:rPr>
              <a:t>Our Healthcare team can help you with Medicaid, TEFRA, appeals and managed care information. We can provide applications and provide support in person or over the phone.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924150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09E04AF-A258-DA58-0ACD-D97AD8220CEB}"/>
            </a:ext>
          </a:extLst>
        </p:cNvPr>
        <p:cNvGrpSpPr/>
        <p:nvPr/>
      </p:nvGrpSpPr>
      <p:grpSpPr>
        <a:xfrm>
          <a:off x="0" y="0"/>
          <a:ext cx="0" cy="0"/>
          <a:chOff x="0" y="0"/>
          <a:chExt cx="0" cy="0"/>
        </a:xfrm>
      </p:grpSpPr>
      <p:sp>
        <p:nvSpPr>
          <p:cNvPr id="20" name="object 20"/>
          <p:cNvSpPr txBox="1">
            <a:spLocks/>
          </p:cNvSpPr>
          <p:nvPr/>
        </p:nvSpPr>
        <p:spPr>
          <a:xfrm>
            <a:off x="1898738" y="250300"/>
            <a:ext cx="4920821" cy="332783"/>
          </a:xfrm>
          <a:prstGeom prst="rect">
            <a:avLst/>
          </a:prstGeom>
        </p:spPr>
        <p:txBody>
          <a:bodyPr vert="horz" wrap="square" lIns="0" tIns="12700" rIns="0" bIns="0" rtlCol="0" anchor="t">
            <a:spAutoFit/>
          </a:bodyPr>
          <a:lstStyle>
            <a:lvl1pPr algn="l" defTabSz="914400" rtl="0" eaLnBrk="1" latinLnBrk="0" hangingPunct="1">
              <a:lnSpc>
                <a:spcPct val="90000"/>
              </a:lnSpc>
              <a:spcBef>
                <a:spcPct val="0"/>
              </a:spcBef>
              <a:buNone/>
              <a:defRPr sz="4400" b="1" kern="1200">
                <a:solidFill>
                  <a:schemeClr val="tx1"/>
                </a:solidFill>
                <a:latin typeface="Proxima Nova" panose="02000506030000020004" pitchFamily="2" charset="0"/>
                <a:ea typeface="+mj-ea"/>
                <a:cs typeface="+mj-cs"/>
              </a:defRPr>
            </a:lvl1p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lang="en-US" sz="2800" b="1" i="0" u="none" strike="noStrike" kern="1200" cap="none" spc="-10" normalizeH="0" baseline="0" noProof="0">
                <a:ln>
                  <a:noFill/>
                </a:ln>
                <a:solidFill>
                  <a:srgbClr val="FFFFFF"/>
                </a:solidFill>
                <a:effectLst/>
                <a:uLnTx/>
                <a:uFillTx/>
                <a:latin typeface="Proxima Nova" panose="02000506030000020004"/>
                <a:ea typeface="+mj-ea"/>
                <a:cs typeface="Calibri"/>
              </a:rPr>
              <a:t>Materials</a:t>
            </a:r>
            <a:r>
              <a:rPr kumimoji="0" lang="en-US" sz="2800" b="1" i="0" u="none" strike="noStrike" kern="1200" cap="none" spc="-25" normalizeH="0" baseline="0" noProof="0">
                <a:ln>
                  <a:noFill/>
                </a:ln>
                <a:solidFill>
                  <a:srgbClr val="FFFFFF"/>
                </a:solidFill>
                <a:effectLst/>
                <a:uLnTx/>
                <a:uFillTx/>
                <a:latin typeface="Proxima Nova" panose="02000506030000020004"/>
                <a:ea typeface="+mj-ea"/>
                <a:cs typeface="Calibri"/>
              </a:rPr>
              <a:t> </a:t>
            </a:r>
            <a:r>
              <a:rPr kumimoji="0" lang="en-US" sz="2800" b="1" i="0" u="none" strike="noStrike" kern="1200" cap="none" spc="-15" normalizeH="0" baseline="0" noProof="0">
                <a:ln>
                  <a:noFill/>
                </a:ln>
                <a:solidFill>
                  <a:srgbClr val="FFFFFF"/>
                </a:solidFill>
                <a:effectLst/>
                <a:uLnTx/>
                <a:uFillTx/>
                <a:latin typeface="Proxima Nova" panose="02000506030000020004"/>
                <a:ea typeface="+mj-ea"/>
                <a:cs typeface="Calibri"/>
              </a:rPr>
              <a:t>for</a:t>
            </a:r>
            <a:r>
              <a:rPr kumimoji="0" lang="en-US" sz="2800" b="1" i="0" u="none" strike="noStrike" kern="1200" cap="none" spc="-25" normalizeH="0" baseline="0" noProof="0">
                <a:ln>
                  <a:noFill/>
                </a:ln>
                <a:solidFill>
                  <a:srgbClr val="FFFFFF"/>
                </a:solidFill>
                <a:effectLst/>
                <a:uLnTx/>
                <a:uFillTx/>
                <a:latin typeface="Proxima Nova" panose="02000506030000020004"/>
                <a:ea typeface="+mj-ea"/>
                <a:cs typeface="Calibri"/>
              </a:rPr>
              <a:t> </a:t>
            </a:r>
            <a:r>
              <a:rPr kumimoji="0" lang="en-US" sz="2800" b="1" i="0" u="none" strike="noStrike" kern="1200" cap="none" spc="-10" normalizeH="0" baseline="0" noProof="0">
                <a:ln>
                  <a:noFill/>
                </a:ln>
                <a:solidFill>
                  <a:srgbClr val="FFFFFF"/>
                </a:solidFill>
                <a:effectLst/>
                <a:uLnTx/>
                <a:uFillTx/>
                <a:latin typeface="Proxima Nova" panose="02000506030000020004"/>
                <a:ea typeface="+mj-ea"/>
                <a:cs typeface="Calibri"/>
              </a:rPr>
              <a:t>Families</a:t>
            </a:r>
            <a:endParaRPr kumimoji="0" lang="en-US" sz="2800" b="1" i="0" u="none" strike="noStrike" kern="1200" cap="none" spc="0" normalizeH="0" baseline="0" noProof="0" dirty="0">
              <a:ln>
                <a:noFill/>
              </a:ln>
              <a:solidFill>
                <a:prstClr val="black"/>
              </a:solidFill>
              <a:effectLst/>
              <a:uLnTx/>
              <a:uFillTx/>
              <a:latin typeface="Proxima Nova" panose="02000506030000020004"/>
              <a:ea typeface="+mj-ea"/>
              <a:cs typeface="Calibri"/>
            </a:endParaRPr>
          </a:p>
        </p:txBody>
      </p:sp>
      <p:pic>
        <p:nvPicPr>
          <p:cNvPr id="1034" name="Picture 10" descr="Post secondary tipsheet">
            <a:extLst>
              <a:ext uri="{FF2B5EF4-FFF2-40B4-BE49-F238E27FC236}">
                <a16:creationId xmlns:a16="http://schemas.microsoft.com/office/drawing/2014/main" id="{E897778D-5AD6-2533-B56A-8D3CDF676CA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63361"/>
          <a:stretch>
            <a:fillRect/>
          </a:stretch>
        </p:blipFill>
        <p:spPr bwMode="auto">
          <a:xfrm>
            <a:off x="6096002" y="1703583"/>
            <a:ext cx="2625121" cy="122423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36" name="Picture 12">
            <a:extLst>
              <a:ext uri="{FF2B5EF4-FFF2-40B4-BE49-F238E27FC236}">
                <a16:creationId xmlns:a16="http://schemas.microsoft.com/office/drawing/2014/main" id="{6F1FC227-1BE0-28E8-8F92-A1BC1669182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53086"/>
          <a:stretch>
            <a:fillRect/>
          </a:stretch>
        </p:blipFill>
        <p:spPr bwMode="auto">
          <a:xfrm>
            <a:off x="112988" y="1026239"/>
            <a:ext cx="2935011" cy="173470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30" name="Picture 6" descr="Exiting High School Requirements">
            <a:extLst>
              <a:ext uri="{FF2B5EF4-FFF2-40B4-BE49-F238E27FC236}">
                <a16:creationId xmlns:a16="http://schemas.microsoft.com/office/drawing/2014/main" id="{03F3079E-D3D4-107C-BCA8-2ACC7D70CC0D}"/>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35371"/>
          <a:stretch>
            <a:fillRect/>
          </a:stretch>
        </p:blipFill>
        <p:spPr bwMode="auto">
          <a:xfrm>
            <a:off x="2411113" y="1988020"/>
            <a:ext cx="3388984" cy="283458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32" name="Picture 8" descr="Transition IEP">
            <a:extLst>
              <a:ext uri="{FF2B5EF4-FFF2-40B4-BE49-F238E27FC236}">
                <a16:creationId xmlns:a16="http://schemas.microsoft.com/office/drawing/2014/main" id="{11F4DFB9-BADF-F1A9-A7D4-0A54A2904EA1}"/>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b="68235"/>
          <a:stretch>
            <a:fillRect/>
          </a:stretch>
        </p:blipFill>
        <p:spPr bwMode="auto">
          <a:xfrm>
            <a:off x="252259" y="4442419"/>
            <a:ext cx="3401863" cy="138934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26" name="Picture 2" descr="Age of Majority Tipsheet">
            <a:extLst>
              <a:ext uri="{FF2B5EF4-FFF2-40B4-BE49-F238E27FC236}">
                <a16:creationId xmlns:a16="http://schemas.microsoft.com/office/drawing/2014/main" id="{F229E996-858E-1CA9-E4D6-EFD06CB0CAB3}"/>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b="55514"/>
          <a:stretch>
            <a:fillRect/>
          </a:stretch>
        </p:blipFill>
        <p:spPr bwMode="auto">
          <a:xfrm>
            <a:off x="5575979" y="3388819"/>
            <a:ext cx="3388984" cy="193836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53900F71-7973-B7B3-D2D2-96FE9E0C091F}"/>
              </a:ext>
            </a:extLst>
          </p:cNvPr>
          <p:cNvSpPr txBox="1"/>
          <p:nvPr/>
        </p:nvSpPr>
        <p:spPr>
          <a:xfrm>
            <a:off x="4093082" y="5529191"/>
            <a:ext cx="5446334" cy="300082"/>
          </a:xfrm>
          <a:prstGeom prst="rect">
            <a:avLst/>
          </a:prstGeom>
          <a:noFill/>
        </p:spPr>
        <p:txBody>
          <a:bodyPr wrap="square">
            <a:spAutoFit/>
          </a:bodyPr>
          <a:lstStyle/>
          <a:p>
            <a:pPr marL="12700" marR="5080" lvl="0" indent="0" algn="l" defTabSz="914400" rtl="0" eaLnBrk="1" fontAlgn="auto" latinLnBrk="0" hangingPunct="1">
              <a:lnSpc>
                <a:spcPct val="100000"/>
              </a:lnSpc>
              <a:spcBef>
                <a:spcPts val="465"/>
              </a:spcBef>
              <a:spcAft>
                <a:spcPts val="0"/>
              </a:spcAft>
              <a:buClrTx/>
              <a:buSzTx/>
              <a:buFontTx/>
              <a:buNone/>
              <a:tabLst/>
              <a:defRPr/>
            </a:pPr>
            <a:r>
              <a:rPr kumimoji="0" lang="en-US" sz="1800" b="1" i="0" u="none" strike="noStrike" kern="1200" cap="none" spc="-15" normalizeH="0" baseline="0" noProof="0" dirty="0">
                <a:ln>
                  <a:noFill/>
                </a:ln>
                <a:solidFill>
                  <a:prstClr val="black"/>
                </a:solidFill>
                <a:effectLst/>
                <a:uLnTx/>
                <a:uFillTx/>
                <a:latin typeface="Proxima Nova" panose="02000506030000020004"/>
                <a:ea typeface="+mn-ea"/>
                <a:cs typeface="Calibri"/>
              </a:rPr>
              <a:t>Easy </a:t>
            </a:r>
            <a:r>
              <a:rPr kumimoji="0" lang="en-US" sz="1800" b="1" i="0" u="none" strike="noStrike" kern="1200" cap="none" spc="-10" normalizeH="0" baseline="0" noProof="0" dirty="0">
                <a:ln>
                  <a:noFill/>
                </a:ln>
                <a:solidFill>
                  <a:prstClr val="black"/>
                </a:solidFill>
                <a:effectLst/>
                <a:uLnTx/>
                <a:uFillTx/>
                <a:latin typeface="Proxima Nova" panose="02000506030000020004"/>
                <a:ea typeface="+mn-ea"/>
                <a:cs typeface="Calibri"/>
              </a:rPr>
              <a:t>to order: </a:t>
            </a:r>
            <a:r>
              <a:rPr kumimoji="0" lang="en-US" sz="1800" b="1" i="0" u="none" strike="noStrike" kern="1200" cap="none" spc="-5" normalizeH="0" baseline="0" noProof="0" dirty="0">
                <a:ln>
                  <a:noFill/>
                </a:ln>
                <a:solidFill>
                  <a:prstClr val="black"/>
                </a:solidFill>
                <a:effectLst/>
                <a:uLnTx/>
                <a:uFillTx/>
                <a:latin typeface="Proxima Nova" panose="02000506030000020004"/>
                <a:ea typeface="+mn-ea"/>
                <a:cs typeface="Calibri"/>
              </a:rPr>
              <a:t> </a:t>
            </a:r>
            <a:r>
              <a:rPr kumimoji="0" lang="en-US" sz="1800" b="1" i="0" u="heavy" strike="noStrike" kern="1200" cap="none" spc="10" normalizeH="0" baseline="0" noProof="0" dirty="0">
                <a:ln>
                  <a:noFill/>
                </a:ln>
                <a:solidFill>
                  <a:srgbClr val="9353C3"/>
                </a:solidFill>
                <a:effectLst/>
                <a:uLnTx/>
                <a:uFill>
                  <a:solidFill>
                    <a:srgbClr val="9353C3"/>
                  </a:solidFill>
                </a:uFill>
                <a:latin typeface="Proxima Nova" panose="02000506030000020004"/>
                <a:ea typeface="+mn-ea"/>
                <a:cs typeface="Calibri"/>
                <a:hlinkClick r:id="rId8"/>
              </a:rPr>
              <a:t>ww</a:t>
            </a:r>
            <a:r>
              <a:rPr kumimoji="0" lang="en-US" sz="1800" b="1" i="0" u="heavy" strike="noStrike" kern="1200" cap="none" spc="-105" normalizeH="0" baseline="0" noProof="0" dirty="0">
                <a:ln>
                  <a:noFill/>
                </a:ln>
                <a:solidFill>
                  <a:srgbClr val="9353C3"/>
                </a:solidFill>
                <a:effectLst/>
                <a:uLnTx/>
                <a:uFill>
                  <a:solidFill>
                    <a:srgbClr val="9353C3"/>
                  </a:solidFill>
                </a:uFill>
                <a:latin typeface="Proxima Nova" panose="02000506030000020004"/>
                <a:ea typeface="+mn-ea"/>
                <a:cs typeface="Calibri"/>
                <a:hlinkClick r:id="rId8"/>
              </a:rPr>
              <a:t>w</a:t>
            </a:r>
            <a:r>
              <a:rPr kumimoji="0" lang="en-US" sz="1800" b="1" i="0" u="heavy" strike="noStrike" kern="1200" cap="none" spc="-5" normalizeH="0" baseline="0" noProof="0" dirty="0">
                <a:ln>
                  <a:noFill/>
                </a:ln>
                <a:solidFill>
                  <a:srgbClr val="9353C3"/>
                </a:solidFill>
                <a:effectLst/>
                <a:uLnTx/>
                <a:uFill>
                  <a:solidFill>
                    <a:srgbClr val="9353C3"/>
                  </a:solidFill>
                </a:uFill>
                <a:latin typeface="Proxima Nova" panose="02000506030000020004"/>
                <a:ea typeface="+mn-ea"/>
                <a:cs typeface="Calibri"/>
                <a:hlinkClick r:id="rId8"/>
              </a:rPr>
              <a:t>.</a:t>
            </a:r>
            <a:r>
              <a:rPr kumimoji="0" lang="en-US" sz="1800" b="1" i="0" u="heavy" strike="noStrike" kern="1200" cap="none" spc="-50" normalizeH="0" baseline="0" noProof="0" dirty="0">
                <a:ln>
                  <a:noFill/>
                </a:ln>
                <a:solidFill>
                  <a:srgbClr val="9353C3"/>
                </a:solidFill>
                <a:effectLst/>
                <a:uLnTx/>
                <a:uFill>
                  <a:solidFill>
                    <a:srgbClr val="9353C3"/>
                  </a:solidFill>
                </a:uFill>
                <a:latin typeface="Proxima Nova" panose="02000506030000020004"/>
                <a:ea typeface="+mn-ea"/>
                <a:cs typeface="Calibri"/>
                <a:hlinkClick r:id="rId8"/>
              </a:rPr>
              <a:t>F</a:t>
            </a:r>
            <a:r>
              <a:rPr kumimoji="0" lang="en-US" sz="1800" b="1" i="0" u="heavy" strike="noStrike" kern="1200" cap="none" spc="0" normalizeH="0" baseline="0" noProof="0" dirty="0">
                <a:ln>
                  <a:noFill/>
                </a:ln>
                <a:solidFill>
                  <a:srgbClr val="9353C3"/>
                </a:solidFill>
                <a:effectLst/>
                <a:uLnTx/>
                <a:uFill>
                  <a:solidFill>
                    <a:srgbClr val="9353C3"/>
                  </a:solidFill>
                </a:uFill>
                <a:latin typeface="Proxima Nova" panose="02000506030000020004"/>
                <a:ea typeface="+mn-ea"/>
                <a:cs typeface="Calibri"/>
                <a:hlinkClick r:id="rId8"/>
              </a:rPr>
              <a:t>ami</a:t>
            </a:r>
            <a:r>
              <a:rPr kumimoji="0" lang="en-US" sz="1800" b="1" i="0" u="heavy" strike="noStrike" kern="1200" cap="none" spc="-15" normalizeH="0" baseline="0" noProof="0" dirty="0">
                <a:ln>
                  <a:noFill/>
                </a:ln>
                <a:solidFill>
                  <a:srgbClr val="9353C3"/>
                </a:solidFill>
                <a:effectLst/>
                <a:uLnTx/>
                <a:uFill>
                  <a:solidFill>
                    <a:srgbClr val="9353C3"/>
                  </a:solidFill>
                </a:uFill>
                <a:latin typeface="Proxima Nova" panose="02000506030000020004"/>
                <a:ea typeface="+mn-ea"/>
                <a:cs typeface="Calibri"/>
                <a:hlinkClick r:id="rId8"/>
              </a:rPr>
              <a:t>l</a:t>
            </a:r>
            <a:r>
              <a:rPr kumimoji="0" lang="en-US" sz="1800" b="1" i="0" u="heavy" strike="noStrike" kern="1200" cap="none" spc="0" normalizeH="0" baseline="0" noProof="0" dirty="0">
                <a:ln>
                  <a:noFill/>
                </a:ln>
                <a:solidFill>
                  <a:srgbClr val="9353C3"/>
                </a:solidFill>
                <a:effectLst/>
                <a:uLnTx/>
                <a:uFill>
                  <a:solidFill>
                    <a:srgbClr val="9353C3"/>
                  </a:solidFill>
                </a:uFill>
                <a:latin typeface="Proxima Nova" panose="02000506030000020004"/>
                <a:ea typeface="+mn-ea"/>
                <a:cs typeface="Calibri"/>
                <a:hlinkClick r:id="rId8"/>
              </a:rPr>
              <a:t>y</a:t>
            </a:r>
            <a:r>
              <a:rPr kumimoji="0" lang="en-US" sz="1800" b="1" i="0" u="heavy" strike="noStrike" kern="1200" cap="none" spc="-5" normalizeH="0" baseline="0" noProof="0" dirty="0">
                <a:ln>
                  <a:noFill/>
                </a:ln>
                <a:solidFill>
                  <a:srgbClr val="9353C3"/>
                </a:solidFill>
                <a:effectLst/>
                <a:uLnTx/>
                <a:uFill>
                  <a:solidFill>
                    <a:srgbClr val="9353C3"/>
                  </a:solidFill>
                </a:uFill>
                <a:latin typeface="Proxima Nova" panose="02000506030000020004"/>
                <a:ea typeface="+mn-ea"/>
                <a:cs typeface="Calibri"/>
                <a:hlinkClick r:id="rId8"/>
              </a:rPr>
              <a:t>C</a:t>
            </a:r>
            <a:r>
              <a:rPr kumimoji="0" lang="en-US" sz="1800" b="1" i="0" u="heavy" strike="noStrike" kern="1200" cap="none" spc="0" normalizeH="0" baseline="0" noProof="0" dirty="0">
                <a:ln>
                  <a:noFill/>
                </a:ln>
                <a:solidFill>
                  <a:srgbClr val="9353C3"/>
                </a:solidFill>
                <a:effectLst/>
                <a:uLnTx/>
                <a:uFill>
                  <a:solidFill>
                    <a:srgbClr val="9353C3"/>
                  </a:solidFill>
                </a:uFill>
                <a:latin typeface="Proxima Nova" panose="02000506030000020004"/>
                <a:ea typeface="+mn-ea"/>
                <a:cs typeface="Calibri"/>
                <a:hlinkClick r:id="rId8"/>
              </a:rPr>
              <a:t>on</a:t>
            </a:r>
            <a:r>
              <a:rPr kumimoji="0" lang="en-US" sz="1800" b="1" i="0" u="heavy" strike="noStrike" kern="1200" cap="none" spc="-10" normalizeH="0" baseline="0" noProof="0" dirty="0">
                <a:ln>
                  <a:noFill/>
                </a:ln>
                <a:solidFill>
                  <a:srgbClr val="9353C3"/>
                </a:solidFill>
                <a:effectLst/>
                <a:uLnTx/>
                <a:uFill>
                  <a:solidFill>
                    <a:srgbClr val="9353C3"/>
                  </a:solidFill>
                </a:uFill>
                <a:latin typeface="Proxima Nova" panose="02000506030000020004"/>
                <a:ea typeface="+mn-ea"/>
                <a:cs typeface="Calibri"/>
                <a:hlinkClick r:id="rId8"/>
              </a:rPr>
              <a:t>ne</a:t>
            </a:r>
            <a:r>
              <a:rPr kumimoji="0" lang="en-US" sz="1800" b="1" i="0" u="heavy" strike="noStrike" kern="1200" cap="none" spc="-5" normalizeH="0" baseline="0" noProof="0" dirty="0">
                <a:ln>
                  <a:noFill/>
                </a:ln>
                <a:solidFill>
                  <a:srgbClr val="9353C3"/>
                </a:solidFill>
                <a:effectLst/>
                <a:uLnTx/>
                <a:uFill>
                  <a:solidFill>
                    <a:srgbClr val="9353C3"/>
                  </a:solidFill>
                </a:uFill>
                <a:latin typeface="Proxima Nova" panose="02000506030000020004"/>
                <a:ea typeface="+mn-ea"/>
                <a:cs typeface="Calibri"/>
                <a:hlinkClick r:id="rId8"/>
              </a:rPr>
              <a:t>ct</a:t>
            </a:r>
            <a:r>
              <a:rPr kumimoji="0" lang="en-US" sz="1800" b="1" i="0" u="heavy" strike="noStrike" kern="1200" cap="none" spc="-10" normalizeH="0" baseline="0" noProof="0" dirty="0">
                <a:ln>
                  <a:noFill/>
                </a:ln>
                <a:solidFill>
                  <a:srgbClr val="9353C3"/>
                </a:solidFill>
                <a:effectLst/>
                <a:uLnTx/>
                <a:uFill>
                  <a:solidFill>
                    <a:srgbClr val="9353C3"/>
                  </a:solidFill>
                </a:uFill>
                <a:latin typeface="Proxima Nova" panose="02000506030000020004"/>
                <a:ea typeface="+mn-ea"/>
                <a:cs typeface="Calibri"/>
                <a:hlinkClick r:id="rId8"/>
              </a:rPr>
              <a:t>io</a:t>
            </a:r>
            <a:r>
              <a:rPr kumimoji="0" lang="en-US" sz="1800" b="1" i="0" u="heavy" strike="noStrike" kern="1200" cap="none" spc="0" normalizeH="0" baseline="0" noProof="0" dirty="0">
                <a:ln>
                  <a:noFill/>
                </a:ln>
                <a:solidFill>
                  <a:srgbClr val="9353C3"/>
                </a:solidFill>
                <a:effectLst/>
                <a:uLnTx/>
                <a:uFill>
                  <a:solidFill>
                    <a:srgbClr val="9353C3"/>
                  </a:solidFill>
                </a:uFill>
                <a:latin typeface="Proxima Nova" panose="02000506030000020004"/>
                <a:ea typeface="+mn-ea"/>
                <a:cs typeface="Calibri"/>
                <a:hlinkClick r:id="rId8"/>
              </a:rPr>
              <a:t>n</a:t>
            </a:r>
            <a:r>
              <a:rPr kumimoji="0" lang="en-US" sz="1800" b="1" i="0" u="heavy" strike="noStrike" kern="1200" cap="none" spc="-15" normalizeH="0" baseline="0" noProof="0" dirty="0">
                <a:ln>
                  <a:noFill/>
                </a:ln>
                <a:solidFill>
                  <a:srgbClr val="9353C3"/>
                </a:solidFill>
                <a:effectLst/>
                <a:uLnTx/>
                <a:uFill>
                  <a:solidFill>
                    <a:srgbClr val="9353C3"/>
                  </a:solidFill>
                </a:uFill>
                <a:latin typeface="Proxima Nova" panose="02000506030000020004"/>
                <a:ea typeface="+mn-ea"/>
                <a:cs typeface="Calibri"/>
                <a:hlinkClick r:id="rId8"/>
              </a:rPr>
              <a:t>S</a:t>
            </a:r>
            <a:r>
              <a:rPr kumimoji="0" lang="en-US" sz="1800" b="1" i="0" u="heavy" strike="noStrike" kern="1200" cap="none" spc="-5" normalizeH="0" baseline="0" noProof="0" dirty="0">
                <a:ln>
                  <a:noFill/>
                </a:ln>
                <a:solidFill>
                  <a:srgbClr val="9353C3"/>
                </a:solidFill>
                <a:effectLst/>
                <a:uLnTx/>
                <a:uFill>
                  <a:solidFill>
                    <a:srgbClr val="9353C3"/>
                  </a:solidFill>
                </a:uFill>
                <a:latin typeface="Proxima Nova" panose="02000506030000020004"/>
                <a:ea typeface="+mn-ea"/>
                <a:cs typeface="Calibri"/>
                <a:hlinkClick r:id="rId8"/>
              </a:rPr>
              <a:t>C.</a:t>
            </a:r>
            <a:r>
              <a:rPr kumimoji="0" lang="en-US" sz="1800" b="1" i="0" u="heavy" strike="noStrike" kern="1200" cap="none" spc="-15" normalizeH="0" baseline="0" noProof="0" dirty="0">
                <a:ln>
                  <a:noFill/>
                </a:ln>
                <a:solidFill>
                  <a:srgbClr val="9353C3"/>
                </a:solidFill>
                <a:effectLst/>
                <a:uLnTx/>
                <a:uFill>
                  <a:solidFill>
                    <a:srgbClr val="9353C3"/>
                  </a:solidFill>
                </a:uFill>
                <a:latin typeface="Proxima Nova" panose="02000506030000020004"/>
                <a:ea typeface="+mn-ea"/>
                <a:cs typeface="Calibri"/>
                <a:hlinkClick r:id="rId8"/>
              </a:rPr>
              <a:t>o</a:t>
            </a:r>
            <a:r>
              <a:rPr kumimoji="0" lang="en-US" sz="1800" b="1" i="0" u="heavy" strike="noStrike" kern="1200" cap="none" spc="-30" normalizeH="0" baseline="0" noProof="0" dirty="0">
                <a:ln>
                  <a:noFill/>
                </a:ln>
                <a:solidFill>
                  <a:srgbClr val="9353C3"/>
                </a:solidFill>
                <a:effectLst/>
                <a:uLnTx/>
                <a:uFill>
                  <a:solidFill>
                    <a:srgbClr val="9353C3"/>
                  </a:solidFill>
                </a:uFill>
                <a:latin typeface="Proxima Nova" panose="02000506030000020004"/>
                <a:ea typeface="+mn-ea"/>
                <a:cs typeface="Calibri"/>
                <a:hlinkClick r:id="rId8"/>
              </a:rPr>
              <a:t>r</a:t>
            </a:r>
            <a:r>
              <a:rPr kumimoji="0" lang="en-US" sz="1800" b="1" i="0" u="heavy" strike="noStrike" kern="1200" cap="none" spc="40" normalizeH="0" baseline="0" noProof="0" dirty="0">
                <a:ln>
                  <a:noFill/>
                </a:ln>
                <a:solidFill>
                  <a:srgbClr val="9353C3"/>
                </a:solidFill>
                <a:effectLst/>
                <a:uLnTx/>
                <a:uFill>
                  <a:solidFill>
                    <a:srgbClr val="9353C3"/>
                  </a:solidFill>
                </a:uFill>
                <a:latin typeface="Proxima Nova" panose="02000506030000020004"/>
                <a:ea typeface="+mn-ea"/>
                <a:cs typeface="Calibri"/>
                <a:hlinkClick r:id="rId8"/>
              </a:rPr>
              <a:t>g</a:t>
            </a:r>
            <a:r>
              <a:rPr kumimoji="0" lang="en-US" sz="1800" b="1" i="0" u="heavy" strike="noStrike" kern="1200" cap="none" spc="-45" normalizeH="0" baseline="0" noProof="0" dirty="0">
                <a:ln>
                  <a:noFill/>
                </a:ln>
                <a:solidFill>
                  <a:srgbClr val="9353C3"/>
                </a:solidFill>
                <a:effectLst/>
                <a:uLnTx/>
                <a:uFill>
                  <a:solidFill>
                    <a:srgbClr val="9353C3"/>
                  </a:solidFill>
                </a:uFill>
                <a:latin typeface="Proxima Nova" panose="02000506030000020004"/>
                <a:ea typeface="+mn-ea"/>
                <a:cs typeface="Calibri"/>
                <a:hlinkClick r:id="rId8"/>
              </a:rPr>
              <a:t>/</a:t>
            </a:r>
            <a:r>
              <a:rPr kumimoji="0" lang="en-US" sz="1800" b="1" i="0" u="heavy" strike="noStrike" kern="1200" cap="none" spc="0" normalizeH="0" baseline="0" noProof="0" dirty="0">
                <a:ln>
                  <a:noFill/>
                </a:ln>
                <a:solidFill>
                  <a:srgbClr val="9353C3"/>
                </a:solidFill>
                <a:effectLst/>
                <a:uLnTx/>
                <a:uFill>
                  <a:solidFill>
                    <a:srgbClr val="9353C3"/>
                  </a:solidFill>
                </a:uFill>
                <a:latin typeface="Proxima Nova" panose="02000506030000020004"/>
                <a:ea typeface="+mn-ea"/>
                <a:cs typeface="Calibri"/>
                <a:hlinkClick r:id="rId8"/>
              </a:rPr>
              <a:t>o</a:t>
            </a:r>
            <a:r>
              <a:rPr kumimoji="0" lang="en-US" sz="1800" b="1" i="0" u="heavy" strike="noStrike" kern="1200" cap="none" spc="-25" normalizeH="0" baseline="0" noProof="0" dirty="0">
                <a:ln>
                  <a:noFill/>
                </a:ln>
                <a:solidFill>
                  <a:srgbClr val="9353C3"/>
                </a:solidFill>
                <a:effectLst/>
                <a:uLnTx/>
                <a:uFill>
                  <a:solidFill>
                    <a:srgbClr val="9353C3"/>
                  </a:solidFill>
                </a:uFill>
                <a:latin typeface="Proxima Nova" panose="02000506030000020004"/>
                <a:ea typeface="+mn-ea"/>
                <a:cs typeface="Calibri"/>
                <a:hlinkClick r:id="rId8"/>
              </a:rPr>
              <a:t>r</a:t>
            </a:r>
            <a:r>
              <a:rPr kumimoji="0" lang="en-US" sz="1800" b="1" i="0" u="heavy" strike="noStrike" kern="1200" cap="none" spc="0" normalizeH="0" baseline="0" noProof="0" dirty="0">
                <a:ln>
                  <a:noFill/>
                </a:ln>
                <a:solidFill>
                  <a:srgbClr val="9353C3"/>
                </a:solidFill>
                <a:effectLst/>
                <a:uLnTx/>
                <a:uFill>
                  <a:solidFill>
                    <a:srgbClr val="9353C3"/>
                  </a:solidFill>
                </a:uFill>
                <a:latin typeface="Proxima Nova" panose="02000506030000020004"/>
                <a:ea typeface="+mn-ea"/>
                <a:cs typeface="Calibri"/>
                <a:hlinkClick r:id="rId8"/>
              </a:rPr>
              <a:t>d</a:t>
            </a:r>
            <a:r>
              <a:rPr kumimoji="0" lang="en-US" sz="1800" b="1" i="0" u="heavy" strike="noStrike" kern="1200" cap="none" spc="-10" normalizeH="0" baseline="0" noProof="0" dirty="0">
                <a:ln>
                  <a:noFill/>
                </a:ln>
                <a:solidFill>
                  <a:srgbClr val="9353C3"/>
                </a:solidFill>
                <a:effectLst/>
                <a:uLnTx/>
                <a:uFill>
                  <a:solidFill>
                    <a:srgbClr val="9353C3"/>
                  </a:solidFill>
                </a:uFill>
                <a:latin typeface="Proxima Nova" panose="02000506030000020004"/>
                <a:ea typeface="+mn-ea"/>
                <a:cs typeface="Calibri"/>
                <a:hlinkClick r:id="rId8"/>
              </a:rPr>
              <a:t>e</a:t>
            </a:r>
            <a:r>
              <a:rPr kumimoji="0" lang="en-US" sz="1800" b="1" i="0" u="heavy" strike="noStrike" kern="1200" cap="none" spc="-5" normalizeH="0" baseline="0" noProof="0" dirty="0">
                <a:ln>
                  <a:noFill/>
                </a:ln>
                <a:solidFill>
                  <a:srgbClr val="9353C3"/>
                </a:solidFill>
                <a:effectLst/>
                <a:uLnTx/>
                <a:uFill>
                  <a:solidFill>
                    <a:srgbClr val="9353C3"/>
                  </a:solidFill>
                </a:uFill>
                <a:latin typeface="Proxima Nova" panose="02000506030000020004"/>
                <a:ea typeface="+mn-ea"/>
                <a:cs typeface="Calibri"/>
                <a:hlinkClick r:id="rId8"/>
              </a:rPr>
              <a:t>r/</a:t>
            </a:r>
            <a:endParaRPr kumimoji="0" lang="en-US" sz="1800" b="0" i="0" u="none" strike="noStrike" kern="1200" cap="none" spc="0" normalizeH="0" baseline="0" noProof="0" dirty="0">
              <a:ln>
                <a:noFill/>
              </a:ln>
              <a:solidFill>
                <a:prstClr val="black"/>
              </a:solidFill>
              <a:effectLst/>
              <a:uLnTx/>
              <a:uFillTx/>
              <a:latin typeface="Proxima Nova" panose="02000506030000020004"/>
              <a:ea typeface="+mn-ea"/>
              <a:cs typeface="Calibri"/>
            </a:endParaRPr>
          </a:p>
        </p:txBody>
      </p:sp>
      <p:sp>
        <p:nvSpPr>
          <p:cNvPr id="7" name="object 25">
            <a:extLst>
              <a:ext uri="{FF2B5EF4-FFF2-40B4-BE49-F238E27FC236}">
                <a16:creationId xmlns:a16="http://schemas.microsoft.com/office/drawing/2014/main" id="{76CF7346-C720-CE1B-CE4C-85A3D071AF9C}"/>
              </a:ext>
            </a:extLst>
          </p:cNvPr>
          <p:cNvSpPr txBox="1"/>
          <p:nvPr/>
        </p:nvSpPr>
        <p:spPr>
          <a:xfrm>
            <a:off x="880394" y="3208135"/>
            <a:ext cx="2158854" cy="217367"/>
          </a:xfrm>
          <a:prstGeom prst="rect">
            <a:avLst/>
          </a:prstGeom>
        </p:spPr>
        <p:txBody>
          <a:bodyPr vert="horz" wrap="square" lIns="0" tIns="12700" rIns="0" bIns="0" rtlCol="0" anchor="t">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1800" b="1" i="0" u="none" strike="noStrike" kern="1200" cap="none" spc="-25" normalizeH="0" baseline="0" noProof="0" dirty="0">
                <a:ln>
                  <a:noFill/>
                </a:ln>
                <a:solidFill>
                  <a:prstClr val="black"/>
                </a:solidFill>
                <a:effectLst/>
                <a:uLnTx/>
                <a:uFillTx/>
                <a:latin typeface="Proxima Nova" panose="02000506030000020004"/>
                <a:ea typeface="+mn-ea"/>
                <a:cs typeface="Calibri"/>
              </a:rPr>
              <a:t>At</a:t>
            </a:r>
            <a:r>
              <a:rPr kumimoji="0" sz="1800" b="1" i="0" u="none" strike="noStrike" kern="1200" cap="none" spc="-35" normalizeH="0" baseline="0" noProof="0" dirty="0">
                <a:ln>
                  <a:noFill/>
                </a:ln>
                <a:solidFill>
                  <a:prstClr val="black"/>
                </a:solidFill>
                <a:effectLst/>
                <a:uLnTx/>
                <a:uFillTx/>
                <a:latin typeface="Proxima Nova" panose="02000506030000020004"/>
                <a:ea typeface="+mn-ea"/>
                <a:cs typeface="Calibri"/>
              </a:rPr>
              <a:t> </a:t>
            </a:r>
            <a:r>
              <a:rPr kumimoji="0" sz="1800" b="1" i="0" u="none" strike="noStrike" kern="1200" cap="none" spc="0" normalizeH="0" baseline="0" noProof="0" dirty="0">
                <a:ln>
                  <a:noFill/>
                </a:ln>
                <a:solidFill>
                  <a:prstClr val="black"/>
                </a:solidFill>
                <a:effectLst/>
                <a:uLnTx/>
                <a:uFillTx/>
                <a:latin typeface="Proxima Nova" panose="02000506030000020004"/>
                <a:ea typeface="+mn-ea"/>
                <a:cs typeface="Calibri"/>
              </a:rPr>
              <a:t>NO</a:t>
            </a:r>
            <a:r>
              <a:rPr kumimoji="0" sz="1800" b="1" i="0" u="none" strike="noStrike" kern="1200" cap="none" spc="-35" normalizeH="0" baseline="0" noProof="0" dirty="0">
                <a:ln>
                  <a:noFill/>
                </a:ln>
                <a:solidFill>
                  <a:prstClr val="black"/>
                </a:solidFill>
                <a:effectLst/>
                <a:uLnTx/>
                <a:uFillTx/>
                <a:latin typeface="Proxima Nova" panose="02000506030000020004"/>
                <a:ea typeface="+mn-ea"/>
                <a:cs typeface="Calibri"/>
              </a:rPr>
              <a:t> </a:t>
            </a:r>
            <a:r>
              <a:rPr kumimoji="0" sz="1800" b="1" i="0" u="none" strike="noStrike" kern="1200" cap="none" spc="-10" normalizeH="0" baseline="0" noProof="0" dirty="0">
                <a:ln>
                  <a:noFill/>
                </a:ln>
                <a:solidFill>
                  <a:prstClr val="black"/>
                </a:solidFill>
                <a:effectLst/>
                <a:uLnTx/>
                <a:uFillTx/>
                <a:latin typeface="Proxima Nova" panose="02000506030000020004"/>
                <a:ea typeface="+mn-ea"/>
                <a:cs typeface="Calibri"/>
              </a:rPr>
              <a:t>Cost!</a:t>
            </a:r>
            <a:endParaRPr kumimoji="0" lang="en-US" sz="1800" b="0" i="0" u="none" strike="noStrike" kern="1200" cap="none" spc="0" normalizeH="0" baseline="0" noProof="0" dirty="0">
              <a:ln>
                <a:noFill/>
              </a:ln>
              <a:solidFill>
                <a:prstClr val="black"/>
              </a:solidFill>
              <a:effectLst/>
              <a:uLnTx/>
              <a:uFillTx/>
              <a:latin typeface="Proxima Nova" panose="02000506030000020004"/>
              <a:ea typeface="+mn-ea"/>
              <a:cs typeface="Calibri"/>
            </a:endParaRPr>
          </a:p>
        </p:txBody>
      </p:sp>
      <p:sp>
        <p:nvSpPr>
          <p:cNvPr id="8" name="object 24">
            <a:extLst>
              <a:ext uri="{FF2B5EF4-FFF2-40B4-BE49-F238E27FC236}">
                <a16:creationId xmlns:a16="http://schemas.microsoft.com/office/drawing/2014/main" id="{2F2DFF61-925F-18C9-EFA1-559B4550C079}"/>
              </a:ext>
            </a:extLst>
          </p:cNvPr>
          <p:cNvSpPr txBox="1"/>
          <p:nvPr/>
        </p:nvSpPr>
        <p:spPr>
          <a:xfrm>
            <a:off x="4734016" y="1349963"/>
            <a:ext cx="2723971" cy="217848"/>
          </a:xfrm>
          <a:prstGeom prst="rect">
            <a:avLst/>
          </a:prstGeom>
        </p:spPr>
        <p:txBody>
          <a:bodyPr vert="horz" wrap="square" lIns="0" tIns="13335" rIns="0" bIns="0" rtlCol="0" anchor="t">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sz="1800" b="1" i="0" u="none" strike="noStrike" kern="1200" cap="none" spc="-10" normalizeH="0" baseline="0" noProof="0" dirty="0">
                <a:ln>
                  <a:noFill/>
                </a:ln>
                <a:solidFill>
                  <a:prstClr val="black"/>
                </a:solidFill>
                <a:effectLst/>
                <a:uLnTx/>
                <a:uFillTx/>
                <a:latin typeface="Proxima Nova" panose="02000506030000020004"/>
                <a:ea typeface="+mn-ea"/>
                <a:cs typeface="Calibri"/>
              </a:rPr>
              <a:t>Variety</a:t>
            </a:r>
            <a:r>
              <a:rPr kumimoji="0" sz="1800" b="1" i="0" u="none" strike="noStrike" kern="1200" cap="none" spc="-55" normalizeH="0" baseline="0" noProof="0" dirty="0">
                <a:ln>
                  <a:noFill/>
                </a:ln>
                <a:solidFill>
                  <a:prstClr val="black"/>
                </a:solidFill>
                <a:effectLst/>
                <a:uLnTx/>
                <a:uFillTx/>
                <a:latin typeface="Proxima Nova" panose="02000506030000020004"/>
                <a:ea typeface="+mn-ea"/>
                <a:cs typeface="Calibri"/>
              </a:rPr>
              <a:t> </a:t>
            </a:r>
            <a:r>
              <a:rPr kumimoji="0" sz="1800" b="1" i="0" u="none" strike="noStrike" kern="1200" cap="none" spc="0" normalizeH="0" baseline="0" noProof="0" dirty="0">
                <a:ln>
                  <a:noFill/>
                </a:ln>
                <a:solidFill>
                  <a:prstClr val="black"/>
                </a:solidFill>
                <a:effectLst/>
                <a:uLnTx/>
                <a:uFillTx/>
                <a:latin typeface="Proxima Nova" panose="02000506030000020004"/>
                <a:ea typeface="+mn-ea"/>
                <a:cs typeface="Calibri"/>
              </a:rPr>
              <a:t>of</a:t>
            </a:r>
            <a:r>
              <a:rPr kumimoji="0" sz="1800" b="1" i="0" u="none" strike="noStrike" kern="1200" cap="none" spc="-40" normalizeH="0" baseline="0" noProof="0" dirty="0">
                <a:ln>
                  <a:noFill/>
                </a:ln>
                <a:solidFill>
                  <a:prstClr val="black"/>
                </a:solidFill>
                <a:effectLst/>
                <a:uLnTx/>
                <a:uFillTx/>
                <a:latin typeface="Proxima Nova" panose="02000506030000020004"/>
                <a:ea typeface="+mn-ea"/>
                <a:cs typeface="Calibri"/>
              </a:rPr>
              <a:t> </a:t>
            </a:r>
            <a:r>
              <a:rPr kumimoji="0" sz="1800" b="1" i="0" u="none" strike="noStrike" kern="1200" cap="none" spc="-5" normalizeH="0" baseline="0" noProof="0" dirty="0">
                <a:ln>
                  <a:noFill/>
                </a:ln>
                <a:solidFill>
                  <a:prstClr val="black"/>
                </a:solidFill>
                <a:effectLst/>
                <a:uLnTx/>
                <a:uFillTx/>
                <a:latin typeface="Proxima Nova" panose="02000506030000020004"/>
                <a:ea typeface="+mn-ea"/>
                <a:cs typeface="Calibri"/>
              </a:rPr>
              <a:t>Tip</a:t>
            </a:r>
            <a:r>
              <a:rPr kumimoji="0" sz="1800" b="1" i="0" u="none" strike="noStrike" kern="1200" cap="none" spc="-30" normalizeH="0" baseline="0" noProof="0" dirty="0">
                <a:ln>
                  <a:noFill/>
                </a:ln>
                <a:solidFill>
                  <a:prstClr val="black"/>
                </a:solidFill>
                <a:effectLst/>
                <a:uLnTx/>
                <a:uFillTx/>
                <a:latin typeface="Proxima Nova" panose="02000506030000020004"/>
                <a:ea typeface="+mn-ea"/>
                <a:cs typeface="Calibri"/>
              </a:rPr>
              <a:t> </a:t>
            </a:r>
            <a:r>
              <a:rPr kumimoji="0" sz="1800" b="1" i="0" u="none" strike="noStrike" kern="1200" cap="none" spc="-5" normalizeH="0" baseline="0" noProof="0" dirty="0">
                <a:ln>
                  <a:noFill/>
                </a:ln>
                <a:solidFill>
                  <a:prstClr val="black"/>
                </a:solidFill>
                <a:effectLst/>
                <a:uLnTx/>
                <a:uFillTx/>
                <a:latin typeface="Proxima Nova" panose="02000506030000020004"/>
                <a:ea typeface="+mn-ea"/>
                <a:cs typeface="Calibri"/>
              </a:rPr>
              <a:t>Sheets</a:t>
            </a:r>
            <a:endParaRPr kumimoji="0" lang="en-US" sz="1800" b="0" i="0" u="none" strike="noStrike" kern="1200" cap="none" spc="0" normalizeH="0" baseline="0" noProof="0" dirty="0">
              <a:ln>
                <a:noFill/>
              </a:ln>
              <a:solidFill>
                <a:prstClr val="black"/>
              </a:solidFill>
              <a:effectLst/>
              <a:uLnTx/>
              <a:uFillTx/>
              <a:latin typeface="Proxima Nova" panose="02000506030000020004"/>
              <a:ea typeface="+mn-ea"/>
              <a:cs typeface="Calibri"/>
            </a:endParaRPr>
          </a:p>
        </p:txBody>
      </p:sp>
    </p:spTree>
    <p:extLst>
      <p:ext uri="{BB962C8B-B14F-4D97-AF65-F5344CB8AC3E}">
        <p14:creationId xmlns:p14="http://schemas.microsoft.com/office/powerpoint/2010/main" val="13170397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A purple and yellow business card&#10;&#10;Description automatically generated">
            <a:extLst>
              <a:ext uri="{FF2B5EF4-FFF2-40B4-BE49-F238E27FC236}">
                <a16:creationId xmlns:a16="http://schemas.microsoft.com/office/drawing/2014/main" id="{711EBBA8-9F2B-CCC6-220D-0685FFBC1C46}"/>
              </a:ext>
            </a:extLst>
          </p:cNvPr>
          <p:cNvPicPr>
            <a:picLocks noChangeAspect="1"/>
          </p:cNvPicPr>
          <p:nvPr/>
        </p:nvPicPr>
        <p:blipFill rotWithShape="1">
          <a:blip r:embed="rId3"/>
          <a:srcRect t="18"/>
          <a:stretch/>
        </p:blipFill>
        <p:spPr>
          <a:xfrm>
            <a:off x="20" y="1282"/>
            <a:ext cx="9143980" cy="6856718"/>
          </a:xfrm>
          <a:prstGeom prst="rect">
            <a:avLst/>
          </a:prstGeom>
        </p:spPr>
      </p:pic>
      <p:pic>
        <p:nvPicPr>
          <p:cNvPr id="3" name="Picture 2" descr="A purple and yellow business card&#10;&#10;Description automatically generated">
            <a:extLst>
              <a:ext uri="{FF2B5EF4-FFF2-40B4-BE49-F238E27FC236}">
                <a16:creationId xmlns:a16="http://schemas.microsoft.com/office/drawing/2014/main" id="{A583F454-761C-AD3C-90FD-5BD48A2075E2}"/>
              </a:ext>
            </a:extLst>
          </p:cNvPr>
          <p:cNvPicPr>
            <a:picLocks noChangeAspect="1"/>
          </p:cNvPicPr>
          <p:nvPr/>
        </p:nvPicPr>
        <p:blipFill>
          <a:blip r:embed="rId4"/>
          <a:stretch>
            <a:fillRect/>
          </a:stretch>
        </p:blipFill>
        <p:spPr>
          <a:xfrm>
            <a:off x="-20" y="0"/>
            <a:ext cx="9144000" cy="6861747"/>
          </a:xfrm>
          <a:prstGeom prst="rect">
            <a:avLst/>
          </a:prstGeom>
        </p:spPr>
      </p:pic>
      <p:pic>
        <p:nvPicPr>
          <p:cNvPr id="4" name="Picture 3" descr="Yee Haw Word Art – Squijoo.com">
            <a:extLst>
              <a:ext uri="{FF2B5EF4-FFF2-40B4-BE49-F238E27FC236}">
                <a16:creationId xmlns:a16="http://schemas.microsoft.com/office/drawing/2014/main" id="{5C342EF4-7F3F-9B84-6825-C665F7A6FCCE}"/>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a:stretch>
            <a:fillRect/>
          </a:stretch>
        </p:blipFill>
        <p:spPr>
          <a:xfrm rot="20492140">
            <a:off x="-140634" y="-209333"/>
            <a:ext cx="3623189" cy="2898551"/>
          </a:xfrm>
          <a:prstGeom prst="rect">
            <a:avLst/>
          </a:prstGeom>
        </p:spPr>
      </p:pic>
    </p:spTree>
    <p:extLst>
      <p:ext uri="{BB962C8B-B14F-4D97-AF65-F5344CB8AC3E}">
        <p14:creationId xmlns:p14="http://schemas.microsoft.com/office/powerpoint/2010/main" val="2440818160"/>
      </p:ext>
    </p:extLst>
  </p:cSld>
  <p:clrMapOvr>
    <a:masterClrMapping/>
  </p:clrMapOvr>
</p:sld>
</file>

<file path=ppt/theme/theme1.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intaining Family Connections through Prevention Enhanced Well-being and Support Practices_" id="{5FC727CF-2E94-4599-8693-2AFE4B9A4068}" vid="{1045D02A-25A5-4165-AC4F-73CF1A4E1FF2}"/>
    </a:ext>
  </a:extLst>
</a:theme>
</file>

<file path=ppt/theme/theme3.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CSC-Standard Size-Purple" id="{BDDB287F-956C-0C48-93DC-34A018451B5D}" vid="{A941B8F1-AC4A-CC4D-88CA-5D9D18DC34A2}"/>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515cb8a3-7ff7-47c1-bdca-3cf2d971c1de}" enabled="0" method="" siteId="{515cb8a3-7ff7-47c1-bdca-3cf2d971c1de}" removed="1"/>
</clbl:labelList>
</file>

<file path=docProps/app.xml><?xml version="1.0" encoding="utf-8"?>
<Properties xmlns="http://schemas.openxmlformats.org/officeDocument/2006/extended-properties" xmlns:vt="http://schemas.openxmlformats.org/officeDocument/2006/docPropsVTypes">
  <TotalTime>2548</TotalTime>
  <Words>1134</Words>
  <Application>Microsoft Office PowerPoint</Application>
  <PresentationFormat>On-screen Show (4:3)</PresentationFormat>
  <Paragraphs>85</Paragraphs>
  <Slides>14</Slides>
  <Notes>7</Notes>
  <HiddenSlides>0</HiddenSlides>
  <MMClips>1</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14</vt:i4>
      </vt:variant>
    </vt:vector>
  </HeadingPairs>
  <TitlesOfParts>
    <vt:vector size="24" baseType="lpstr">
      <vt:lpstr>Aptos</vt:lpstr>
      <vt:lpstr>Arial</vt:lpstr>
      <vt:lpstr>Calibri</vt:lpstr>
      <vt:lpstr>Calibri Light</vt:lpstr>
      <vt:lpstr>docs-Roboto</vt:lpstr>
      <vt:lpstr>Proxima Nova</vt:lpstr>
      <vt:lpstr>Proxima Nova Rg</vt:lpstr>
      <vt:lpstr>Office 2013 - 2022 Theme</vt:lpstr>
      <vt:lpstr>3_Custom Design</vt:lpstr>
      <vt:lpstr>3_Office Theme</vt:lpstr>
      <vt:lpstr>PowerPoint Presentation</vt:lpstr>
      <vt:lpstr>PowerPoint Presentation</vt:lpstr>
      <vt:lpstr>PowerPoint Presentation</vt:lpstr>
      <vt:lpstr>Why Family Connection of SC?</vt:lpstr>
      <vt:lpstr>FAQ’s from Families on Navigating The Journey </vt:lpstr>
      <vt:lpstr>PowerPoint Presentation</vt:lpstr>
      <vt:lpstr>PowerPoint Presentation</vt:lpstr>
      <vt:lpstr>Decision Making Options </vt:lpstr>
      <vt:lpstr>Young Adults Take the Reigns </vt:lpstr>
      <vt:lpstr>Post-Secondary Schooling Options &amp; Additional Programs  </vt:lpstr>
      <vt:lpstr>Important Resources </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Hannah Mathis</dc:creator>
  <cp:lastModifiedBy>Hannah Mathis</cp:lastModifiedBy>
  <cp:revision>1</cp:revision>
  <dcterms:created xsi:type="dcterms:W3CDTF">2026-09-08T14:54:43Z</dcterms:created>
  <dcterms:modified xsi:type="dcterms:W3CDTF">2026-09-16T20:29:50Z</dcterms:modified>
</cp:coreProperties>
</file>